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78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1CE6B-0EFE-4FA9-A703-C0F9648C508D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BEE74-026C-47A4-84CA-8B94F42D8B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176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BEE74-026C-47A4-84CA-8B94F42D8B6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805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8(816-54)5-12-53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Холм,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ул.Октябрьская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 57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8(816-54)5-12-53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Лукина Мария Васильевна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6526707"/>
              </p:ext>
            </p:extLst>
          </p:nvPr>
        </p:nvGraphicFramePr>
        <p:xfrm>
          <a:off x="389050" y="1841500"/>
          <a:ext cx="6790065" cy="5618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9436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55947"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03.03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indent="-266700" algn="just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  <a:tabLst>
                          <a:tab pos="688975" algn="ctr"/>
                        </a:tabLs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  </a:t>
                      </a: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 Спортивное занятие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Georgia"/>
                        </a:rPr>
                        <a:t> </a:t>
                      </a:r>
                      <a:endParaRPr lang="ru-RU" sz="110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Georgia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599787"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06.03 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marL="45720" marR="1409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Georgia"/>
                        </a:rPr>
                        <a:t> </a:t>
                      </a:r>
                      <a:r>
                        <a:rPr lang="ru-RU" sz="140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Calibri"/>
                          <a:cs typeface="Georgia"/>
                        </a:rPr>
                        <a:t>Плетение сетей для СВО</a:t>
                      </a:r>
                      <a:endParaRPr lang="ru-RU" sz="110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Georgia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65298"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10.03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Calibri"/>
                          <a:cs typeface="Georgia"/>
                        </a:rPr>
                        <a:t>Индексация социальных пенсий с 01.04.2026г.</a:t>
                      </a:r>
                      <a:endParaRPr lang="ru-RU" sz="110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Georgia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14:30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65298"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12.03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Georgia"/>
                        </a:rPr>
                        <a:t>«В здравом уме и твердой памяти: практики для активного долголетия»	</a:t>
                      </a:r>
                      <a:endParaRPr lang="ru-RU" sz="110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Georgia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r>
                        <a:rPr lang="ru-RU" b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639271"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17.03 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marL="45720" marR="1409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Georgia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Calibri"/>
                          <a:cs typeface="Georgia"/>
                        </a:rPr>
                        <a:t>Плетение сетей для СВО</a:t>
                      </a:r>
                      <a:endParaRPr lang="ru-RU" sz="1100" dirty="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Georgia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19.03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Выплата и доставка пенсии  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639271"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20.03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  Вопросы пенсионного и социального обеспечения для получателей пенсий и иных социальных выплат, а также граждан предпенсионного возраста</a:t>
                      </a: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523587"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24.03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Calibri"/>
                          <a:cs typeface="Georgia"/>
                        </a:rPr>
                        <a:t>Спортивное занятие</a:t>
                      </a:r>
                      <a:endParaRPr lang="ru-RU" sz="1100" dirty="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Georgia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Calibri"/>
                          <a:cs typeface="Georgia"/>
                        </a:rPr>
                        <a:t> </a:t>
                      </a:r>
                      <a:endParaRPr lang="ru-RU" sz="1100" dirty="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Georgia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</TotalTime>
  <Words>135</Words>
  <Application>Microsoft Office PowerPoint</Application>
  <PresentationFormat>Произвольный</PresentationFormat>
  <Paragraphs>44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User</cp:lastModifiedBy>
  <cp:revision>31</cp:revision>
  <dcterms:created xsi:type="dcterms:W3CDTF">2025-11-06T11:20:25Z</dcterms:created>
  <dcterms:modified xsi:type="dcterms:W3CDTF">2026-02-26T14:37:43Z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