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069" y="2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12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AEB1CE6B-0EFE-4FA9-A703-C0F9648C508D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96" tIns="41898" rIns="83796" bIns="418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743"/>
            <a:ext cx="5438140" cy="4466693"/>
          </a:xfrm>
          <a:prstGeom prst="rect">
            <a:avLst/>
          </a:prstGeom>
        </p:spPr>
        <p:txBody>
          <a:bodyPr vert="horz" lIns="83796" tIns="41898" rIns="83796" bIns="4189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12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016BEE74-026C-47A4-84CA-8B94F42D8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lang="ru-RU"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2373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</a:p>
          <a:p>
            <a:pPr marL="15240">
              <a:lnSpc>
                <a:spcPts val="1430"/>
              </a:lnSpc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Новгородская область,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Крестцы, ул. Красноармейская,  д. 3а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 8(81659) 54-820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Сенюк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Любовь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324502"/>
              </p:ext>
            </p:extLst>
          </p:nvPr>
        </p:nvGraphicFramePr>
        <p:xfrm>
          <a:off x="493344" y="1766669"/>
          <a:ext cx="6790065" cy="5114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6853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048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Times New Roman" pitchFamily="18" charset="0"/>
                        </a:rPr>
                        <a:t>05</a:t>
                      </a:r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.0</a:t>
                      </a:r>
                      <a:r>
                        <a:rPr lang="en-US" sz="1400" b="0" dirty="0" smtClean="0">
                          <a:latin typeface="+mn-lt"/>
                          <a:cs typeface="Times New Roman" pitchFamily="18" charset="0"/>
                        </a:rPr>
                        <a:t>3</a:t>
                      </a:r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Программа</a:t>
                      </a:r>
                      <a:r>
                        <a:rPr lang="ru-RU" sz="1400" b="0" baseline="0" dirty="0" smtClean="0">
                          <a:latin typeface="+mn-lt"/>
                          <a:cs typeface="Times New Roman" pitchFamily="18" charset="0"/>
                        </a:rPr>
                        <a:t> «Для наших мам»</a:t>
                      </a:r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14:00</a:t>
                      </a:r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68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06.03</a:t>
                      </a:r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 pitchFamily="18" charset="0"/>
                        </a:rPr>
                        <a:t>Праздничный концерт, посвященный  международному женскому дню 8 марта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15.00</a:t>
                      </a:r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0489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11.03</a:t>
                      </a:r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Выставка декоративно – прикладного искусства Центра народного творчества (Демянск)</a:t>
                      </a:r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10:00</a:t>
                      </a:r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775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12.03</a:t>
                      </a:r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Лекция РО «Знание» «В здравом уме и твердой памяти: практики для активного долголетия»</a:t>
                      </a:r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2557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19.03</a:t>
                      </a:r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cs typeface="Times New Roman" pitchFamily="18" charset="0"/>
                        </a:rPr>
                        <a:t>Вопросы по выплате пенсий</a:t>
                      </a:r>
                      <a:endParaRPr lang="ru-RU" sz="14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cs typeface="Times New Roman" pitchFamily="18" charset="0"/>
                        </a:rPr>
                        <a:t>11.00</a:t>
                      </a:r>
                      <a:endParaRPr lang="ru-RU" sz="14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52557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20.03</a:t>
                      </a:r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cs typeface="Times New Roman" pitchFamily="18" charset="0"/>
                        </a:rPr>
                        <a:t>Вопросы пенсионного и социального обеспечения для получателей пенсий и</a:t>
                      </a:r>
                      <a:r>
                        <a:rPr lang="ru-RU" sz="1400" baseline="0" dirty="0" smtClean="0">
                          <a:latin typeface="+mn-lt"/>
                          <a:cs typeface="Times New Roman" pitchFamily="18" charset="0"/>
                        </a:rPr>
                        <a:t> иных социальных выплат, а также граждан </a:t>
                      </a:r>
                      <a:r>
                        <a:rPr lang="ru-RU" sz="1400" baseline="0" dirty="0" err="1" smtClean="0">
                          <a:latin typeface="+mn-lt"/>
                          <a:cs typeface="Times New Roman" pitchFamily="18" charset="0"/>
                        </a:rPr>
                        <a:t>предпенсионного</a:t>
                      </a:r>
                      <a:r>
                        <a:rPr lang="ru-RU" sz="1400" baseline="0" dirty="0" smtClean="0">
                          <a:latin typeface="+mn-lt"/>
                          <a:cs typeface="Times New Roman" pitchFamily="18" charset="0"/>
                        </a:rPr>
                        <a:t> возраста</a:t>
                      </a:r>
                      <a:endParaRPr lang="ru-RU" sz="14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cs typeface="Times New Roman" pitchFamily="18" charset="0"/>
                        </a:rPr>
                        <a:t>10.00</a:t>
                      </a:r>
                      <a:endParaRPr lang="ru-RU" sz="14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13.03</a:t>
                      </a:r>
                    </a:p>
                    <a:p>
                      <a:r>
                        <a:rPr lang="ru-RU" sz="1400" b="0" dirty="0" smtClean="0">
                          <a:latin typeface="+mn-lt"/>
                          <a:cs typeface="Times New Roman" pitchFamily="18" charset="0"/>
                        </a:rPr>
                        <a:t>20.03.</a:t>
                      </a:r>
                      <a:endParaRPr lang="ru-RU" sz="1400" b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cs typeface="Times New Roman" pitchFamily="18" charset="0"/>
                        </a:rPr>
                        <a:t>Настольные игры</a:t>
                      </a:r>
                      <a:endParaRPr lang="ru-RU" sz="140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  <a:cs typeface="Times New Roman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</TotalTime>
  <Words>158</Words>
  <Application>Microsoft Office PowerPoint</Application>
  <PresentationFormat>Произвольный</PresentationFormat>
  <Paragraphs>40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36</cp:revision>
  <cp:lastPrinted>2026-02-25T07:18:03Z</cp:lastPrinted>
  <dcterms:created xsi:type="dcterms:W3CDTF">2025-11-06T11:20:25Z</dcterms:created>
  <dcterms:modified xsi:type="dcterms:W3CDTF">2026-02-25T11:37:31Z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