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2467" y="16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64068" y="316976"/>
            <a:ext cx="2575247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МЕРОПРИЯТИЯ </a:t>
            </a: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 Малая Вишера, ул. Володарского, д.16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8(81660) 31-500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Гаврилова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Елена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763029" y="7361555"/>
            <a:ext cx="5353612" cy="11641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lang="ru-RU" sz="1600" b="1" spc="-2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:  08:30 – 17:00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Новгородской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552939"/>
              </p:ext>
            </p:extLst>
          </p:nvPr>
        </p:nvGraphicFramePr>
        <p:xfrm>
          <a:off x="349226" y="2060552"/>
          <a:ext cx="6790065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8784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7001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04.03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8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Праздник весны 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12.03.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«В здравом уме и твердой памяти: практики для активного долголетия»</a:t>
                      </a:r>
                      <a:endParaRPr lang="ru-RU" sz="18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19.03.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Вопросы о выплате пенсии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20.03.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Вопросы пенсионного и социального обеспечения для получателей пенсий и иных социальных выплат, а также граждан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предпенсионного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возраста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 пятницам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Настольные игры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111</Words>
  <Application>Microsoft Office PowerPoint</Application>
  <PresentationFormat>Произвольный</PresentationFormat>
  <Paragraphs>31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ws063000024004</cp:lastModifiedBy>
  <cp:revision>26</cp:revision>
  <dcterms:created xsi:type="dcterms:W3CDTF">2025-11-06T11:20:25Z</dcterms:created>
  <dcterms:modified xsi:type="dcterms:W3CDTF">2026-02-25T08:53:51Z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