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  <p:sldId id="259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38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529771"/>
              </p:ext>
            </p:extLst>
          </p:nvPr>
        </p:nvGraphicFramePr>
        <p:xfrm>
          <a:off x="342552" y="1612900"/>
          <a:ext cx="6883062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14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05.03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63417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08.03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Концертная программа к 8 марта (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РДК)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90596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 -  «В здравом уме и твердой памяти: практики для активного долголетия»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00054"/>
              </p:ext>
            </p:extLst>
          </p:nvPr>
        </p:nvGraphicFramePr>
        <p:xfrm>
          <a:off x="342552" y="1684037"/>
          <a:ext cx="6883062" cy="5323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75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15 марта – Всемирный день защиты прав потребителя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18.03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7576">
                <a:tc>
                  <a:txBody>
                    <a:bodyPr/>
                    <a:lstStyle/>
                    <a:p>
                      <a:r>
                        <a:rPr lang="ru-RU" dirty="0" smtClean="0"/>
                        <a:t>18.03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Исторический экскурс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«Крым и Россия – мы вместе!»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18 марта – День воссоединения Крыма с Россией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6063">
                <a:tc>
                  <a:txBody>
                    <a:bodyPr/>
                    <a:lstStyle/>
                    <a:p>
                      <a:r>
                        <a:rPr lang="ru-RU" dirty="0" smtClean="0"/>
                        <a:t>19.03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Вопросы по выплате пенсии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финансовой грамотности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«Потребительская грамотность: как вести себя в магазине»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0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Шимск, ул. Новгородская, д.23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89116193819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Кочерыгина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Екатерина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946206"/>
              </p:ext>
            </p:extLst>
          </p:nvPr>
        </p:nvGraphicFramePr>
        <p:xfrm>
          <a:off x="349250" y="2077882"/>
          <a:ext cx="6767391" cy="5095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030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742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67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предпенсионного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возраста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baseline="0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3880">
                <a:tc>
                  <a:txBody>
                    <a:bodyPr/>
                    <a:lstStyle/>
                    <a:p>
                      <a:r>
                        <a:rPr lang="ru-RU" dirty="0" smtClean="0"/>
                        <a:t>26.03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baseline="0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38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6789">
                <a:tc>
                  <a:txBody>
                    <a:bodyPr/>
                    <a:lstStyle/>
                    <a:p>
                      <a:r>
                        <a:rPr lang="ru-RU" dirty="0" smtClean="0"/>
                        <a:t>27.03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 искусства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«Волшебный мир кулис»</a:t>
                      </a:r>
                    </a:p>
                    <a:p>
                      <a:r>
                        <a:rPr lang="ru-RU" dirty="0" smtClean="0"/>
                        <a:t>27 марта – Международный день театра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7848">
                <a:tc>
                  <a:txBody>
                    <a:bodyPr/>
                    <a:lstStyle/>
                    <a:p>
                      <a:r>
                        <a:rPr lang="ru-RU" dirty="0" smtClean="0"/>
                        <a:t>30.03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093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734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483</Words>
  <Application>Microsoft Office PowerPoint</Application>
  <PresentationFormat>Произвольный</PresentationFormat>
  <Paragraphs>134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МАРТ 2026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40</cp:revision>
  <dcterms:created xsi:type="dcterms:W3CDTF">2025-11-06T11:20:25Z</dcterms:created>
  <dcterms:modified xsi:type="dcterms:W3CDTF">2026-02-27T07:01:10Z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