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6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787892"/>
              </p:ext>
            </p:extLst>
          </p:nvPr>
        </p:nvGraphicFramePr>
        <p:xfrm>
          <a:off x="389050" y="1841501"/>
          <a:ext cx="6790065" cy="4831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01.03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Театрализованный гала-концерт «Золотые хиты оперетты»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17:00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Районный фестиваль «Весенняя капель» к Международному женскому дню 8 Марта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общества «Знание»</a:t>
                      </a:r>
                      <a:r>
                        <a:rPr lang="ru-RU" baseline="0" dirty="0" smtClean="0"/>
                        <a:t> «В здравом уме и твердой памяти: практики для активного долголетия»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32733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12.03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Спектакль «Жениха</a:t>
                      </a:r>
                      <a:r>
                        <a:rPr lang="ru-RU" baseline="0" dirty="0" smtClean="0"/>
                        <a:t> вызывали, девочки?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61049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17.03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 открытки</a:t>
                      </a:r>
                      <a:r>
                        <a:rPr lang="ru-RU" baseline="0" dirty="0" smtClean="0"/>
                        <a:t> в стиле </a:t>
                      </a:r>
                      <a:r>
                        <a:rPr lang="ru-RU" baseline="0" dirty="0" err="1" smtClean="0"/>
                        <a:t>скрапбукинг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19.03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</a:t>
                      </a:r>
                      <a:r>
                        <a:rPr lang="ru-RU" baseline="0" dirty="0" smtClean="0"/>
                        <a:t> лекция «Вопросы по выплате пенсии»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461792"/>
              </p:ext>
            </p:extLst>
          </p:nvPr>
        </p:nvGraphicFramePr>
        <p:xfrm>
          <a:off x="389050" y="1841501"/>
          <a:ext cx="6790065" cy="2291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20.03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Встреча в формате ВКС «Вопросы пенсионного и социального обеспечения для получателей пенсий и иных социальных выплат, а также граждан пенсионного возраста»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2741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229</Words>
  <Application>Microsoft Office PowerPoint</Application>
  <PresentationFormat>Произвольный</PresentationFormat>
  <Paragraphs>61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33</cp:revision>
  <dcterms:created xsi:type="dcterms:W3CDTF">2025-11-06T11:20:25Z</dcterms:created>
  <dcterms:modified xsi:type="dcterms:W3CDTF">2026-02-25T11:13:11Z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