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2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-37124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п. Волот, ул. Володарского, д.6а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Большакова Н.Г.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155356"/>
              </p:ext>
            </p:extLst>
          </p:nvPr>
        </p:nvGraphicFramePr>
        <p:xfrm>
          <a:off x="381613" y="1940560"/>
          <a:ext cx="6889750" cy="5996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135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486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3662"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33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1073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3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«Спортивные танцы. Хореография»</a:t>
                      </a:r>
                      <a:endParaRPr lang="ru-RU" sz="133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33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«В</a:t>
                      </a:r>
                      <a:r>
                        <a:rPr lang="ru-RU" sz="133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честь прекрасных дам. Развлекательная программа к 8 Марта»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«Грамотный потребитель. Час правовых знаний. Ко дню защиты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прав потребителей»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«Духовные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книги. Благодать. Беседа ко Дню Православной книги»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13.03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«Подвижные игры в спорткомплексе»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18.03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«Дыхательная гимнастика»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19.03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«Вопросы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 выплате пенсий»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«Подвижные игры. Игра в </a:t>
                      </a:r>
                      <a:r>
                        <a:rPr lang="ru-RU" sz="133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Дартс</a:t>
                      </a:r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«Вопросы пенсионного и социального обеспечения»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23.03.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«В. Жириновский. Вечер портрет, просмотр док. фильма «Так говорил Жириновский»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</a:p>
                    <a:p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1376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25.03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«Аэробика 60+»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ru-RU" sz="133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Вт, ср, чет.</a:t>
                      </a:r>
                      <a:endParaRPr lang="ru-RU" sz="133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Плетение</a:t>
                      </a:r>
                      <a:r>
                        <a:rPr lang="ru-RU" sz="133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сетей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3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33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617986" y="9295261"/>
            <a:ext cx="5353612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</a:t>
            </a:r>
            <a:r>
              <a:rPr sz="1600" b="1" dirty="0" err="1" smtClean="0">
                <a:solidFill>
                  <a:schemeClr val="bg1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chemeClr val="bg1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chemeClr val="bg1"/>
                </a:solidFill>
                <a:latin typeface="Calibri"/>
                <a:cs typeface="Calibri"/>
              </a:rPr>
              <a:t>: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chemeClr val="bg1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chemeClr val="bg1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chemeClr val="bg1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chemeClr val="bg1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chemeClr val="bg1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200</Words>
  <Application>Microsoft Office PowerPoint</Application>
  <PresentationFormat>Произвольный</PresentationFormat>
  <Paragraphs>56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25</cp:revision>
  <cp:lastPrinted>2026-01-28T13:44:33Z</cp:lastPrinted>
  <dcterms:created xsi:type="dcterms:W3CDTF">2025-11-06T11:20:25Z</dcterms:created>
  <dcterms:modified xsi:type="dcterms:W3CDTF">2026-02-25T08:52:14Z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