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660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FC99A-ACF4-44AA-8BA1-DDEFB0E044F5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500FA-66C4-4042-9FBD-8DFE485270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500FA-66C4-4042-9FBD-8DFE4852709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Павлова Светлана Николаевна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Боровичи, ул. С.Перовской, д. 78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8(816-64)49-931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035050" y="7785100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111250" y="1612900"/>
          <a:ext cx="5867400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45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7655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5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броши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49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 -класс «Майские цветы»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Просветительская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лекция в формате ВКС «Откуда мы родом»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«Актуальные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вопросы по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пенсионному обеспечению»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11:30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Встреча со специалистом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Россельхозбанка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«Внутренний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туризм и краеведение»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Заседание клуба «Свеча»: 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Махмуд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Эсанбаев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«Чародей танца»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четверг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Изготовление окопных свечей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</a:tr>
              <a:tr h="619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</a:t>
                      </a: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пятницам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Настольные игры (шашки, шахматы и др.)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146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60</cp:revision>
  <dcterms:created xsi:type="dcterms:W3CDTF">2025-11-06T11:20:25Z</dcterms:created>
  <dcterms:modified xsi:type="dcterms:W3CDTF">2026-04-28T08:56:58Z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