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/>
          <a:p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20" Type="http://schemas.openxmlformats.org/officeDocument/2006/relationships/image" Target="../media/image22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5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6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7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8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39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0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1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2" name="CustomShape 3"/>
          <p:cNvSpPr/>
          <p:nvPr/>
        </p:nvSpPr>
        <p:spPr>
          <a:xfrm>
            <a:off x="4822920" y="316800"/>
            <a:ext cx="2314800" cy="186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r>
              <a:rPr b="1" lang="ru-RU" sz="2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МАЙ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520" algn="r">
              <a:lnSpc>
                <a:spcPts val="15"/>
              </a:lnSpc>
            </a:pPr>
            <a:r>
              <a:rPr b="1" lang="ru-RU" sz="2700" spc="-7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</a:pPr>
            <a:r>
              <a:rPr b="1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b="1" lang="ru-RU" sz="4400" spc="-12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b="1" lang="ru-RU" sz="4400" spc="-123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8"/>
              </a:lnSpc>
            </a:pPr>
            <a:r>
              <a:rPr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spc="-2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8"/>
              </a:lnSpc>
            </a:pPr>
            <a:r>
              <a:rPr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7"/>
              </a:lnSpc>
            </a:pPr>
            <a:r>
              <a:rPr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7"/>
              </a:lnSpc>
            </a:pPr>
            <a:r>
              <a:rPr lang="ru-RU" sz="1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1762920" y="7361640"/>
            <a:ext cx="5351760" cy="111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               </a:t>
            </a: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b="1" lang="ru-RU" sz="1600" spc="-52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b="1" lang="ru-RU" sz="1600" spc="-1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понедельник – четверг :  08:30 – </a:t>
            </a:r>
            <a:r>
              <a:rPr b="1" lang="ru-RU" sz="1600" spc="-7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17:30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b="1" lang="ru-RU" sz="1600" spc="-7" strike="noStrike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пятница :  08:30 – 17:00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6"/>
          <p:cNvSpPr/>
          <p:nvPr/>
        </p:nvSpPr>
        <p:spPr>
          <a:xfrm>
            <a:off x="6123240" y="8786520"/>
            <a:ext cx="915840" cy="76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4"/>
              </a:lnSpc>
            </a:pP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spc="486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spc="486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spc="-1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spc="32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pc="-7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Новгородской </a:t>
            </a:r>
            <a:r>
              <a:rPr lang="ru-RU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6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47" name="CustomShape 7"/>
          <p:cNvSpPr/>
          <p:nvPr/>
        </p:nvSpPr>
        <p:spPr>
          <a:xfrm>
            <a:off x="1577160" y="814680"/>
            <a:ext cx="293400" cy="18360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8"/>
          <p:cNvSpPr/>
          <p:nvPr/>
        </p:nvSpPr>
        <p:spPr>
          <a:xfrm>
            <a:off x="1917720" y="814680"/>
            <a:ext cx="289080" cy="14940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9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9520" cy="148320"/>
          </a:xfrm>
          <a:prstGeom prst="rect">
            <a:avLst/>
          </a:prstGeom>
          <a:ln>
            <a:noFill/>
          </a:ln>
        </p:spPr>
      </p:pic>
      <p:pic>
        <p:nvPicPr>
          <p:cNvPr id="50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8040" cy="151920"/>
          </a:xfrm>
          <a:prstGeom prst="rect">
            <a:avLst/>
          </a:prstGeom>
          <a:ln>
            <a:noFill/>
          </a:ln>
        </p:spPr>
      </p:pic>
      <p:pic>
        <p:nvPicPr>
          <p:cNvPr id="51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20960" cy="148320"/>
          </a:xfrm>
          <a:prstGeom prst="rect">
            <a:avLst/>
          </a:prstGeom>
          <a:ln>
            <a:noFill/>
          </a:ln>
        </p:spPr>
      </p:pic>
      <p:sp>
        <p:nvSpPr>
          <p:cNvPr id="52" name="CustomShape 9"/>
          <p:cNvSpPr/>
          <p:nvPr/>
        </p:nvSpPr>
        <p:spPr>
          <a:xfrm>
            <a:off x="1917720" y="1051200"/>
            <a:ext cx="520920" cy="18180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3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8160" cy="148320"/>
          </a:xfrm>
          <a:prstGeom prst="rect">
            <a:avLst/>
          </a:prstGeom>
          <a:ln>
            <a:noFill/>
          </a:ln>
        </p:spPr>
      </p:pic>
      <p:pic>
        <p:nvPicPr>
          <p:cNvPr id="54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9160" cy="148320"/>
          </a:xfrm>
          <a:prstGeom prst="rect">
            <a:avLst/>
          </a:prstGeom>
          <a:ln>
            <a:noFill/>
          </a:ln>
        </p:spPr>
      </p:pic>
      <p:pic>
        <p:nvPicPr>
          <p:cNvPr id="55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41480" cy="153720"/>
          </a:xfrm>
          <a:prstGeom prst="rect">
            <a:avLst/>
          </a:prstGeom>
          <a:ln>
            <a:noFill/>
          </a:ln>
        </p:spPr>
      </p:pic>
      <p:pic>
        <p:nvPicPr>
          <p:cNvPr id="56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62720" cy="153720"/>
          </a:xfrm>
          <a:prstGeom prst="rect">
            <a:avLst/>
          </a:prstGeom>
          <a:ln>
            <a:noFill/>
          </a:ln>
        </p:spPr>
      </p:pic>
      <p:pic>
        <p:nvPicPr>
          <p:cNvPr id="57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8560" cy="186120"/>
          </a:xfrm>
          <a:prstGeom prst="rect">
            <a:avLst/>
          </a:prstGeom>
          <a:ln>
            <a:noFill/>
          </a:ln>
        </p:spPr>
      </p:pic>
      <p:pic>
        <p:nvPicPr>
          <p:cNvPr id="58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62720" cy="153720"/>
          </a:xfrm>
          <a:prstGeom prst="rect">
            <a:avLst/>
          </a:prstGeom>
          <a:ln>
            <a:noFill/>
          </a:ln>
        </p:spPr>
      </p:pic>
      <p:sp>
        <p:nvSpPr>
          <p:cNvPr id="59" name="CustomShape 10"/>
          <p:cNvSpPr/>
          <p:nvPr/>
        </p:nvSpPr>
        <p:spPr>
          <a:xfrm>
            <a:off x="2494080" y="1290960"/>
            <a:ext cx="136800" cy="14796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0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8480" cy="179640"/>
          </a:xfrm>
          <a:prstGeom prst="rect">
            <a:avLst/>
          </a:prstGeom>
          <a:ln>
            <a:noFill/>
          </a:ln>
        </p:spPr>
      </p:pic>
      <p:pic>
        <p:nvPicPr>
          <p:cNvPr id="61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6680" cy="148320"/>
          </a:xfrm>
          <a:prstGeom prst="rect">
            <a:avLst/>
          </a:prstGeom>
          <a:ln>
            <a:noFill/>
          </a:ln>
        </p:spPr>
      </p:pic>
      <p:sp>
        <p:nvSpPr>
          <p:cNvPr id="62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6" name="Table 13"/>
          <p:cNvGraphicFramePr/>
          <p:nvPr/>
        </p:nvGraphicFramePr>
        <p:xfrm>
          <a:off x="349200" y="2077920"/>
          <a:ext cx="6789240" cy="4550400"/>
        </p:xfrm>
        <a:graphic>
          <a:graphicData uri="http://schemas.openxmlformats.org/drawingml/2006/table">
            <a:tbl>
              <a:tblPr/>
              <a:tblGrid>
                <a:gridCol w="879480"/>
                <a:gridCol w="4759200"/>
                <a:gridCol w="1150920"/>
              </a:tblGrid>
              <a:tr h="640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07.05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MAX. Цифровые удостоверения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09.05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День победы</a:t>
                      </a:r>
                      <a:endParaRPr lang="ru-RU" sz="14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«Они сражались за Родину»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«Здоровый образ жизни»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"Откуда мы родом: пишем историю семьи вместе"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Актуальные вопросы пенсионного законодательства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11:30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26.05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Встреча с психологом 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392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Application>LibreOffice/5.0.4.2$Windows_x86 LibreOffice_project/2b9802c1994aa0b7dc6079e128979269cf95bc78</Application>
  <Paragraphs>22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language>ru-RU</dc:language>
  <dcterms:modified xsi:type="dcterms:W3CDTF">2026-04-28T14:58:51Z</dcterms:modified>
  <cp:revision>24</cp:revision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1</vt:i4>
  </property>
</Properties>
</file>