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965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8(816-54)5-12-53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Холм,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57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8(816-54)5-12-53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Лукина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7971287"/>
              </p:ext>
            </p:extLst>
          </p:nvPr>
        </p:nvGraphicFramePr>
        <p:xfrm>
          <a:off x="336883" y="1626417"/>
          <a:ext cx="6894400" cy="5533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88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556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4361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594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05.05.2026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Спортивное занятие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11.00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</a:tr>
              <a:tr h="599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09.05.2025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Митинг, посвященный 81 годовщине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Победы в ВОВ  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10.00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632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12.05.2026    </a:t>
                      </a:r>
                    </a:p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Плетение сетей для СВО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 14.30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0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19.05.2025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A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О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ФСД для неработающих пенсионеров  </a:t>
                      </a: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10.00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</a:tr>
              <a:tr h="590909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21.05.2026 </a:t>
                      </a: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«Откуда мы родом: пишем историю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семьи вместе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21.04.2026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"Актуальные вопросы по пенсионному  обеспечению"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11.00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639271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23.04.2026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Плетение сетей для СВО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11-00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2358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28.04.2026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Спортивное занятие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14-30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124</Words>
  <Application>Microsoft Office PowerPoint</Application>
  <PresentationFormat>Произвольный</PresentationFormat>
  <Paragraphs>43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35</cp:revision>
  <dcterms:created xsi:type="dcterms:W3CDTF">2025-11-06T11:20:25Z</dcterms:created>
  <dcterms:modified xsi:type="dcterms:W3CDTF">2026-04-28T12:08:59Z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