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AEB1CE6B-0EFE-4FA9-A703-C0F9648C508D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016BEE74-026C-47A4-84CA-8B94F42D8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r>
              <a:rPr lang="ru-RU" spc="-5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Крестцы, ул. Красноармейская,  д. 3а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 8(81659) 54-820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Сенюк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Любовь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00557574"/>
              </p:ext>
            </p:extLst>
          </p:nvPr>
        </p:nvGraphicFramePr>
        <p:xfrm>
          <a:off x="493344" y="1766669"/>
          <a:ext cx="6790066" cy="560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13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58174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5972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  <a:gridCol w="859729"/>
                <a:gridCol w="859729"/>
              </a:tblGrid>
              <a:tr h="6685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05</a:t>
                      </a: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Всероссийская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акция «Храним огонь Победы». Зажжение факела вечного огня.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668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06.05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Митинг у памятника ветерана ВОВ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Крестецкого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района Мишина М.Я.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Митинг и возложение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венков к памятникам, мемориальным знакам  и обелискам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75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Торжественный театрализованный концерт «С Победою в сердце»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13:00</a:t>
                      </a:r>
                    </a:p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09.05</a:t>
                      </a:r>
                    </a:p>
                    <a:p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Торжественный митинг, посвященный Дню Победы. Концерт «Майские встречи»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255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общества «Знание» «Откуда мы родом: пишем историю семьи вместе»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Актуальные вопросы пенсионного законодательства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11.30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158</Words>
  <Application>Microsoft Office PowerPoint</Application>
  <PresentationFormat>Произвольный</PresentationFormat>
  <Paragraphs>37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40</cp:revision>
  <cp:lastPrinted>2026-02-25T07:18:03Z</cp:lastPrinted>
  <dcterms:created xsi:type="dcterms:W3CDTF">2025-11-06T11:20:25Z</dcterms:created>
  <dcterms:modified xsi:type="dcterms:W3CDTF">2026-04-27T14:00:58Z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