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8" d="100"/>
          <a:sy n="58" d="100"/>
        </p:scale>
        <p:origin x="-3660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Малая Вишера, ул. Володарского, д.16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8(81660) 31-500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Гаврилова Елена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6" y="1483953"/>
          <a:ext cx="6929486" cy="5536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7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48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24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954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«Окно победы»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96813">
                <a:tc>
                  <a:txBody>
                    <a:bodyPr/>
                    <a:lstStyle/>
                    <a:p>
                      <a:r>
                        <a:rPr lang="ru-RU" dirty="0" smtClean="0"/>
                        <a:t>09.05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Концертная программа к 9 мая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96813">
                <a:tc>
                  <a:txBody>
                    <a:bodyPr/>
                    <a:lstStyle/>
                    <a:p>
                      <a:r>
                        <a:rPr lang="ru-RU" dirty="0" smtClean="0"/>
                        <a:t>14.05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Цифровая грамотность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592716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21.05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«Актуальные вопросы по пенсионному обеспечению»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«Откуда мы родом: пишем историю семьи вместе»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11.30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98179">
                <a:tc>
                  <a:txBody>
                    <a:bodyPr/>
                    <a:lstStyle/>
                    <a:p>
                      <a:r>
                        <a:rPr lang="ru-RU" dirty="0" smtClean="0"/>
                        <a:t>По </a:t>
                      </a:r>
                      <a:r>
                        <a:rPr lang="ru-RU" dirty="0" smtClean="0"/>
                        <a:t>средам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(шахматы, шашки и др.)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108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Гаврилова Елена Викторовна</cp:lastModifiedBy>
  <cp:revision>27</cp:revision>
  <dcterms:created xsi:type="dcterms:W3CDTF">2025-11-06T11:20:25Z</dcterms:created>
  <dcterms:modified xsi:type="dcterms:W3CDTF">2026-04-27T12:14:32Z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