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8" d="100"/>
          <a:sy n="58" d="100"/>
        </p:scale>
        <p:origin x="-1284" y="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238172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132649"/>
            <a:ext cx="7345680" cy="345162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4" y="316976"/>
            <a:ext cx="2527315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май </a:t>
            </a: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Окуловка, ул. Николая Николаева, д.12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8(81657) 22-986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Семенова Юлия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920730" y="1560486"/>
          <a:ext cx="6421456" cy="5651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16890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6667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401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694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7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по</a:t>
                      </a:r>
                      <a:r>
                        <a:rPr lang="en-US" sz="18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изготовлению броши с георгиевской лентой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24019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ru-RU" dirty="0" smtClean="0"/>
                        <a:t>2</a:t>
                      </a:r>
                      <a:r>
                        <a:rPr lang="en-US" dirty="0" smtClean="0"/>
                        <a:t>.0</a:t>
                      </a:r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Наш МАКС. Агитационная</a:t>
                      </a:r>
                      <a:r>
                        <a:rPr lang="ru-RU" baseline="0" dirty="0" smtClean="0"/>
                        <a:t> лекция. 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869440">
                <a:tc>
                  <a:txBody>
                    <a:bodyPr/>
                    <a:lstStyle/>
                    <a:p>
                      <a:r>
                        <a:rPr lang="ru-RU" dirty="0" smtClean="0"/>
                        <a:t>14.05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Театрализованные страницы воспоминаний Ольги </a:t>
                      </a:r>
                      <a:r>
                        <a:rPr lang="ru-RU" dirty="0" err="1" smtClean="0"/>
                        <a:t>Берггольц</a:t>
                      </a:r>
                      <a:r>
                        <a:rPr lang="ru-RU" dirty="0" smtClean="0"/>
                        <a:t> «Слово, заставляющее выжить!»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891455">
                <a:tc>
                  <a:txBody>
                    <a:bodyPr/>
                    <a:lstStyle/>
                    <a:p>
                      <a:r>
                        <a:rPr lang="ru-RU" dirty="0" smtClean="0"/>
                        <a:t>21.05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Просветительская лекция в формате ВКС Актуальные вопросы пенсионного  обеспечения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1672678">
                <a:tc>
                  <a:txBody>
                    <a:bodyPr/>
                    <a:lstStyle/>
                    <a:p>
                      <a:r>
                        <a:rPr lang="ru-RU" dirty="0" smtClean="0"/>
                        <a:t>21.05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По четвергам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Онлайн-лекция</a:t>
                      </a:r>
                      <a:r>
                        <a:rPr lang="ru-RU" baseline="0" dirty="0" smtClean="0"/>
                        <a:t> «Откуда мы родом: пишем историю семьи вместе</a:t>
                      </a:r>
                      <a:endParaRPr lang="ru-RU" dirty="0" smtClean="0"/>
                    </a:p>
                    <a:p>
                      <a:endParaRPr lang="en-US" dirty="0" smtClean="0"/>
                    </a:p>
                    <a:p>
                      <a:r>
                        <a:rPr lang="ru-RU" dirty="0" smtClean="0"/>
                        <a:t>Настольные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игры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15.00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124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31</cp:revision>
  <dcterms:created xsi:type="dcterms:W3CDTF">2025-11-06T11:20:25Z</dcterms:created>
  <dcterms:modified xsi:type="dcterms:W3CDTF">2026-04-28T09:05:37Z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