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9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564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4515556"/>
              </p:ext>
            </p:extLst>
          </p:nvPr>
        </p:nvGraphicFramePr>
        <p:xfrm>
          <a:off x="342552" y="1612900"/>
          <a:ext cx="6883062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14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01.05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Гала-концерт фестиваля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«Надежды России»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Спортивно-патриотическая акция «По дороге воинской славы»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09:30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Пьеса «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Бабоньки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» (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ДРиНТ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Митинг, посвященный Дню Победы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«Единый народ-одна победа»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финансовой грамотности «Как не стать жертвой финансовой пирамиды?» (МБУК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Шимская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МБС»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3194326"/>
              </p:ext>
            </p:extLst>
          </p:nvPr>
        </p:nvGraphicFramePr>
        <p:xfrm>
          <a:off x="342552" y="1684037"/>
          <a:ext cx="6883062" cy="5963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75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15.05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6063">
                <a:tc>
                  <a:txBody>
                    <a:bodyPr/>
                    <a:lstStyle/>
                    <a:p>
                      <a:r>
                        <a:rPr lang="ru-RU" dirty="0" smtClean="0"/>
                        <a:t>18.05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РГО "Знание«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«Откуда мы родом: пишем историю семьи вместе»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Актуальные вопросы пенсионного законодательства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11.30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570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Шимск, ул. Новгородская, д.23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89116193819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Кочерыгина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Екатерина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6583180"/>
              </p:ext>
            </p:extLst>
          </p:nvPr>
        </p:nvGraphicFramePr>
        <p:xfrm>
          <a:off x="349250" y="2077882"/>
          <a:ext cx="6767391" cy="169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030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67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28.05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540858">
                <a:tc>
                  <a:txBody>
                    <a:bodyPr/>
                    <a:lstStyle/>
                    <a:p>
                      <a:r>
                        <a:rPr lang="ru-RU" dirty="0" smtClean="0"/>
                        <a:t>29.05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8973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428</Words>
  <Application>Microsoft Office PowerPoint</Application>
  <PresentationFormat>Произвольный</PresentationFormat>
  <Paragraphs>126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47</cp:revision>
  <dcterms:created xsi:type="dcterms:W3CDTF">2025-11-06T11:20:25Z</dcterms:created>
  <dcterms:modified xsi:type="dcterms:W3CDTF">2026-04-27T11:09:08Z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