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3186" y="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Новгородская обл.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г.Старая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Русса, ул. Некрасова д.22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8-81652  - 3-77-59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Мизгирева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Татьяна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01650" y="241300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16865248"/>
              </p:ext>
            </p:extLst>
          </p:nvPr>
        </p:nvGraphicFramePr>
        <p:xfrm>
          <a:off x="501650" y="1612900"/>
          <a:ext cx="6934200" cy="7496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225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765375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0880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28753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: «Возникновение Новгородского этноса»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6664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</a:t>
                      </a: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сетей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963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06.05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Видеотрансляция концерта «Сибирский мужской хор. Героям 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Великой 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Победы» 2024г. Культурно-исторический центр «Успенский» г.  Красноярск   (ЦБГС им. 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Ф.М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Достоевского читальный зал)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14.00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8753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7837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07.05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Мастер-класс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«изготовление броши ко Дню Победы» (Семейный МФЦ)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</a:rPr>
                        <a:t>10:30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8762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08.05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Торжественное мероприятие «Тот день, когда окончилась война»  (ЦБГС им. Ф.М. Достоевского читальный зал)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13.00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8753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09.05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Торжественное мероприятие «Живет победа в поколениях»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12.00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9753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14.05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Выставка- память : «Читать, чтобы победить»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10.00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8753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8753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18.05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6664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18.05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Экскурсия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Краеведческий музей 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13.00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792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20.05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Видеопоказ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художественного фильма «Баллада о солдате» 1959г. Режиссер Чухрай Н. (ЦБГС им. Ф.М. Достоевского читальный зал)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14.00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6969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Онлайн –лекция  РО «Знание» 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«Откуда мы родом: пишем историю семьи вместе» 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26955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21.05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Актуальные вопросы по пенсионному обеспечению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11.30</a:t>
                      </a:r>
                      <a:endParaRPr lang="ru-RU" sz="1200" dirty="0"/>
                    </a:p>
                  </a:txBody>
                  <a:tcPr/>
                </a:tc>
              </a:tr>
              <a:tr h="35427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792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Автобусная экскурсия на берег о. Ильменя  в  «Путевой дворец» в д. Коростынь </a:t>
                      </a:r>
                      <a:r>
                        <a:rPr lang="ru-RU" sz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Шимского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</a:t>
                      </a:r>
                      <a:endParaRPr lang="ru-RU" sz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5915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25.05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«Старинные письмена» Ко дню славянской письменности и культуры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28753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25.05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1189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28.05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</TotalTime>
  <Words>274</Words>
  <Application>Microsoft Office PowerPoint</Application>
  <PresentationFormat>Произвольный</PresentationFormat>
  <Paragraphs>73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Зорина Любовь Михайловна</cp:lastModifiedBy>
  <cp:revision>61</cp:revision>
  <cp:lastPrinted>2025-12-09T05:06:19Z</cp:lastPrinted>
  <dcterms:created xsi:type="dcterms:W3CDTF">2025-11-06T11:20:25Z</dcterms:created>
  <dcterms:modified xsi:type="dcterms:W3CDTF">2026-04-29T07:42:13Z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