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591831"/>
              </p:ext>
            </p:extLst>
          </p:nvPr>
        </p:nvGraphicFramePr>
        <p:xfrm>
          <a:off x="389050" y="1841501"/>
          <a:ext cx="6790065" cy="507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40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Фестиваль танца «Валдайская весна»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по изготовлению броши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08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Торжественный митинг,</a:t>
                      </a:r>
                      <a:r>
                        <a:rPr lang="ru-RU" baseline="0" dirty="0" smtClean="0"/>
                        <a:t> посвященный </a:t>
                      </a:r>
                      <a:r>
                        <a:rPr lang="ru-RU" dirty="0" smtClean="0"/>
                        <a:t>празднованию Дня Победы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3273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Упражнения по логическому мышлению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6104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«Лишь слову жизнь дана»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общества «Знание» «Откуда мы родом: пишем историю семьи вместе»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«Актуальные вопросы по пенсионному обеспечению»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Мероприятие «История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одного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народа»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140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</cp:lastModifiedBy>
  <cp:revision>44</cp:revision>
  <dcterms:created xsi:type="dcterms:W3CDTF">2025-11-06T11:20:25Z</dcterms:created>
  <dcterms:modified xsi:type="dcterms:W3CDTF">2026-04-27T13:34:56Z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