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50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-37124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 Волот, ул. Володарского, д.6а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Большакова Н.Г.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948219"/>
              </p:ext>
            </p:extLst>
          </p:nvPr>
        </p:nvGraphicFramePr>
        <p:xfrm>
          <a:off x="381613" y="1940560"/>
          <a:ext cx="6889750" cy="4436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35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3662"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107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06.05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3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«Лечебная</a:t>
                      </a:r>
                      <a:r>
                        <a:rPr lang="ru-RU" sz="133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физкультура с дыхательной гимнастикой</a:t>
                      </a:r>
                      <a:r>
                        <a:rPr lang="ru-RU" sz="133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»</a:t>
                      </a:r>
                      <a:endParaRPr lang="ru-RU" sz="133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</a:t>
                      </a:r>
                      <a:r>
                        <a:rPr lang="ru-RU" sz="133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07.05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«В</a:t>
                      </a:r>
                      <a:r>
                        <a:rPr lang="ru-RU" sz="133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песни тех военных лет поверьте. Музыкальная гостиная к Дню Победы»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08.05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33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Флешмоб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 Дню Победы»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13.05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«Мастер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класс по хореографии с оздоровительной зарядкой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14.05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«Вечер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отдыха. Поговорим о семье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«Откуда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мы родом: пишем историю семьи вместе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22.05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«Лечебная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физкультура с элементами растяжки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27.05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«Мастер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класс по классическому танцу в ДШИ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Вт, ср, чет.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Плетение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сетей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617986" y="9295261"/>
            <a:ext cx="5353612" cy="1455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</a:t>
            </a:r>
            <a:r>
              <a:rPr sz="1600" b="1" dirty="0" err="1" smtClean="0">
                <a:solidFill>
                  <a:schemeClr val="bg1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chemeClr val="bg1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chemeClr val="bg1"/>
                </a:solidFill>
                <a:latin typeface="Calibri"/>
                <a:cs typeface="Calibri"/>
              </a:rPr>
              <a:t>: 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smtClean="0">
                <a:solidFill>
                  <a:schemeClr val="bg1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chemeClr val="bg1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chemeClr val="bg1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chemeClr val="bg1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152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1</cp:lastModifiedBy>
  <cp:revision>30</cp:revision>
  <cp:lastPrinted>2026-01-28T13:44:33Z</cp:lastPrinted>
  <dcterms:created xsi:type="dcterms:W3CDTF">2025-11-06T11:20:25Z</dcterms:created>
  <dcterms:modified xsi:type="dcterms:W3CDTF">2026-04-28T09:27:53Z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