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3660" y="-5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64068" y="316976"/>
            <a:ext cx="2575247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smtClean="0"/>
              <a:t>НА</a:t>
            </a:r>
            <a:r>
              <a:rPr spc="-5" smtClean="0"/>
              <a:t> </a:t>
            </a:r>
            <a:r>
              <a:rPr lang="ru-RU" spc="-5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Малая Вишера, ул. Володарского, д.16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8(81660) 31-500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Гаврилова Елена Викторовна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1763029" y="7361555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438045261"/>
              </p:ext>
            </p:extLst>
          </p:nvPr>
        </p:nvGraphicFramePr>
        <p:xfrm>
          <a:off x="349226" y="1483953"/>
          <a:ext cx="6929486" cy="54078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779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894803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74904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48249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72233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Прямой эфир на тему «1 октября – наш день: говорим о главном для пожилых людей»</a:t>
                      </a:r>
                      <a:endParaRPr lang="ru-RU" sz="18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10:00</a:t>
                      </a:r>
                      <a:endParaRPr lang="ru-RU" sz="1800" b="0" spc="-25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696813">
                <a:tc>
                  <a:txBody>
                    <a:bodyPr/>
                    <a:lstStyle/>
                    <a:p>
                      <a:r>
                        <a:rPr lang="ru-RU" dirty="0" smtClean="0"/>
                        <a:t>05.10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Чайные посиделки ко дню пожилого человека</a:t>
                      </a:r>
                      <a:endParaRPr lang="ru-RU" sz="18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11:00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696813">
                <a:tc>
                  <a:txBody>
                    <a:bodyPr/>
                    <a:lstStyle/>
                    <a:p>
                      <a:r>
                        <a:rPr lang="ru-RU" dirty="0" smtClean="0"/>
                        <a:t>13.10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«Литературная гостиная»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Обсуждение книг, журналов, газет</a:t>
                      </a:r>
                      <a:endParaRPr lang="ru-RU" sz="18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1592716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22.10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29.10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Актуальные вопросы пенсионного законодательства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i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i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«Школа здоровья» - Активное долголетие</a:t>
                      </a:r>
                      <a:endParaRPr lang="ru-RU" sz="18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10:00</a:t>
                      </a:r>
                    </a:p>
                    <a:p>
                      <a:endParaRPr lang="ru-RU" dirty="0" smtClean="0"/>
                    </a:p>
                    <a:p>
                      <a:endParaRPr lang="ru-RU" dirty="0" smtClean="0"/>
                    </a:p>
                    <a:p>
                      <a:r>
                        <a:rPr lang="ru-RU" smtClean="0"/>
                        <a:t>11:00</a:t>
                      </a:r>
                    </a:p>
                    <a:p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98179">
                <a:tc>
                  <a:txBody>
                    <a:bodyPr/>
                    <a:lstStyle/>
                    <a:p>
                      <a:r>
                        <a:rPr lang="ru-RU" dirty="0" smtClean="0"/>
                        <a:t>По  пятницам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Настольные игры (шахматы, шашки и др.)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85150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123</Words>
  <Application>Microsoft Office PowerPoint</Application>
  <PresentationFormat>Произвольный</PresentationFormat>
  <Paragraphs>43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Зорина Любовь Михайловна</cp:lastModifiedBy>
  <cp:revision>37</cp:revision>
  <dcterms:created xsi:type="dcterms:W3CDTF">2025-11-06T11:20:25Z</dcterms:created>
  <dcterms:modified xsi:type="dcterms:W3CDTF">2026-09-29T05:43:37Z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