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8" d="100"/>
          <a:sy n="58" d="100"/>
        </p:scale>
        <p:origin x="-2196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1"/>
            <a:ext cx="3720388" cy="1238172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132649"/>
            <a:ext cx="7345680" cy="345162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4" y="316976"/>
            <a:ext cx="252731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 </a:t>
            </a:r>
            <a:r>
              <a:rPr lang="ru-RU" spc="-5" dirty="0" smtClean="0"/>
              <a:t>ОК</a:t>
            </a:r>
            <a:r>
              <a:rPr lang="ru-RU" spc="-5" dirty="0" smtClean="0"/>
              <a:t>ТЯБРЬ </a:t>
            </a: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Окуловка, ул. Николая Николаева, д.12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8(81657) 22-986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Семенова Юлия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920730" y="1560486"/>
          <a:ext cx="6421456" cy="6282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446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24034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6667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9720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8694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Развлекательная программа, чаепитие посвященное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дню Пожилого человека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15:0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endParaRPr lang="ru-RU" sz="18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24019">
                <a:tc>
                  <a:txBody>
                    <a:bodyPr/>
                    <a:lstStyle/>
                    <a:p>
                      <a:r>
                        <a:rPr lang="ru-RU" dirty="0" smtClean="0"/>
                        <a:t>01</a:t>
                      </a:r>
                      <a:r>
                        <a:rPr lang="en-US" dirty="0" smtClean="0"/>
                        <a:t>.</a:t>
                      </a:r>
                      <a:r>
                        <a:rPr lang="ru-RU" dirty="0" smtClean="0"/>
                        <a:t>1</a:t>
                      </a:r>
                      <a:r>
                        <a:rPr lang="en-US" dirty="0" smtClean="0"/>
                        <a:t>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</a:t>
                      </a:r>
                      <a:r>
                        <a:rPr lang="ru-RU" dirty="0" smtClean="0"/>
                        <a:t>«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1октября- наш день: говорим о главном для пожилых людей.</a:t>
                      </a:r>
                      <a:r>
                        <a:rPr lang="ru-RU" dirty="0" smtClean="0"/>
                        <a:t>» </a:t>
                      </a:r>
                      <a:r>
                        <a:rPr lang="ru-RU" dirty="0" err="1" smtClean="0"/>
                        <a:t>онлайн-мероприятие</a:t>
                      </a:r>
                      <a:r>
                        <a:rPr lang="ru-RU" dirty="0" smtClean="0"/>
                        <a:t>  РО «Знание»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576476">
                <a:tc>
                  <a:txBody>
                    <a:bodyPr/>
                    <a:lstStyle/>
                    <a:p>
                      <a:r>
                        <a:rPr lang="ru-RU" dirty="0" smtClean="0"/>
                        <a:t>08.10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Интерактивная </a:t>
                      </a:r>
                      <a:r>
                        <a:rPr lang="ru-RU" dirty="0" smtClean="0"/>
                        <a:t>игра «Назад в СССР»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15:00</a:t>
                      </a:r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722214">
                <a:tc>
                  <a:txBody>
                    <a:bodyPr/>
                    <a:lstStyle/>
                    <a:p>
                      <a:r>
                        <a:rPr lang="ru-RU" dirty="0" smtClean="0"/>
                        <a:t>12.10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Спортивное занятие по дыхательной гимнастике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1203030">
                <a:tc>
                  <a:txBody>
                    <a:bodyPr/>
                    <a:lstStyle/>
                    <a:p>
                      <a:r>
                        <a:rPr lang="ru-RU" dirty="0" smtClean="0"/>
                        <a:t>22.10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По четвергам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Просветительская лекция в формате ВКС по вопросам  пенсионного и социального обеспечения для получателей пенсий и иных социальных выплат, а также граждан </a:t>
                      </a:r>
                      <a:r>
                        <a:rPr lang="ru-RU" dirty="0" err="1" smtClean="0"/>
                        <a:t>предпенсионного</a:t>
                      </a:r>
                      <a:r>
                        <a:rPr lang="ru-RU" dirty="0" smtClean="0"/>
                        <a:t> возраста </a:t>
                      </a:r>
                      <a:endParaRPr lang="ru-RU" dirty="0" smtClean="0"/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r>
                        <a:rPr lang="ru-RU" dirty="0" smtClean="0"/>
                        <a:t>Настольные</a:t>
                      </a:r>
                      <a:r>
                        <a:rPr lang="ru-RU" baseline="0" dirty="0" smtClean="0"/>
                        <a:t> игры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15.00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135</Words>
  <Application>Microsoft Office PowerPoint</Application>
  <PresentationFormat>Произвольный</PresentationFormat>
  <Paragraphs>46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40</cp:revision>
  <dcterms:created xsi:type="dcterms:W3CDTF">2025-11-06T11:20:25Z</dcterms:created>
  <dcterms:modified xsi:type="dcterms:W3CDTF">2026-09-29T09:21:04Z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