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61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3612" y="-5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84083" y="316976"/>
            <a:ext cx="3355232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</a:t>
            </a:r>
            <a:r>
              <a:rPr lang="ru-RU" spc="-10" dirty="0" smtClean="0"/>
              <a:t>Я</a:t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рп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. Шимск, ул. Новгородская, д.23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Контактный номер 89116193819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Кочерыгина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Екатерина Николаевна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6771621"/>
              </p:ext>
            </p:extLst>
          </p:nvPr>
        </p:nvGraphicFramePr>
        <p:xfrm>
          <a:off x="342552" y="1612900"/>
          <a:ext cx="6883062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01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6201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67033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11481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01.10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Онлайн-лекция РО Знание «1 октября – наш день: говорим о главном»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Международный День пожилого человека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Праздничный концерт к Международному Дню пожилого </a:t>
                      </a: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человека (РДК)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18:00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231F2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 Light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05.10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41148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07.10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6238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09.10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5029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14.10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16.10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19.10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39835" y="316976"/>
            <a:ext cx="2699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рп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. Шимск, ул. Новгородская, д.23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Контактный номер 89116193819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ФИО </a:t>
            </a: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Кочерыгина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Екатерина Николаевна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9565156"/>
              </p:ext>
            </p:extLst>
          </p:nvPr>
        </p:nvGraphicFramePr>
        <p:xfrm>
          <a:off x="342552" y="1684037"/>
          <a:ext cx="6883062" cy="45161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401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6201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67033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76706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21.10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22.10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Актуальные вопросы пенсионного законодательства (ЦОСП)</a:t>
                      </a: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22.10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Calibri"/>
                          <a:cs typeface="Calibri"/>
                        </a:rPr>
                        <a:t>Час поэзии «Символ мира: белые журавли в наших сердцах» 22 октября – Праздник белых журавлей (МБС)</a:t>
                      </a:r>
                      <a:endParaRPr kumimoji="0" lang="ru-RU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23.10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26.10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психологии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28.10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</a:t>
                      </a:r>
                      <a:r>
                        <a:rPr lang="ru-RU" sz="1800" b="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фейсфитнесу</a:t>
                      </a: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(ЦОСП)</a:t>
                      </a:r>
                      <a:endParaRPr kumimoji="0" lang="ru-RU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58615">
                <a:tc>
                  <a:txBody>
                    <a:bodyPr/>
                    <a:lstStyle/>
                    <a:p>
                      <a:r>
                        <a:rPr lang="ru-RU" dirty="0" smtClean="0"/>
                        <a:t>29.10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Посиделки клуба «Завалинка» </a:t>
                      </a: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 (РДК)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13:00</a:t>
                      </a:r>
                      <a:endParaRPr lang="ru-RU" dirty="0"/>
                    </a:p>
                  </a:txBody>
                  <a:tcPr/>
                </a:tc>
              </a:tr>
              <a:tr h="358615">
                <a:tc>
                  <a:txBody>
                    <a:bodyPr/>
                    <a:lstStyle/>
                    <a:p>
                      <a:r>
                        <a:rPr lang="ru-RU" dirty="0" smtClean="0"/>
                        <a:t>30.10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Онлайн занятие по здоровому питанию (ЦОСП)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701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315</Words>
  <Application>Microsoft Office PowerPoint</Application>
  <PresentationFormat>Произвольный</PresentationFormat>
  <Paragraphs>89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 НА СЕНТЯБРЬ 2026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User</cp:lastModifiedBy>
  <cp:revision>62</cp:revision>
  <dcterms:created xsi:type="dcterms:W3CDTF">2025-11-06T11:20:25Z</dcterms:created>
  <dcterms:modified xsi:type="dcterms:W3CDTF">2026-09-28T13:14:05Z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