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06" y="17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26695" y="699027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500" spc="-10" dirty="0" smtClean="0"/>
              <a:t>МЕРОПРИЯТИЯ </a:t>
            </a:r>
            <a:r>
              <a:rPr sz="2500" dirty="0" smtClean="0"/>
              <a:t>НА</a:t>
            </a:r>
            <a:r>
              <a:rPr sz="2500" spc="-5" dirty="0" smtClean="0"/>
              <a:t> </a:t>
            </a:r>
            <a:r>
              <a:rPr lang="ru-RU" sz="2500" spc="-5" smtClean="0"/>
              <a:t>октябрь </a:t>
            </a:r>
            <a:r>
              <a:rPr sz="2500" spc="-20" dirty="0" smtClean="0"/>
              <a:t>202</a:t>
            </a:r>
            <a:r>
              <a:rPr lang="ru-RU" sz="2500" spc="-20" dirty="0"/>
              <a:t>6</a:t>
            </a:r>
            <a:endParaRPr sz="25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Новгородская обл.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г.Старая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Русса, ул. Некрасова д.22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8-81652  - 3-77-59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Мизгиирева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038037"/>
              </p:ext>
            </p:extLst>
          </p:nvPr>
        </p:nvGraphicFramePr>
        <p:xfrm>
          <a:off x="627188" y="1536700"/>
          <a:ext cx="6489454" cy="6680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86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53144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4744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643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683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Наш день: говорим о главном для пожилых людей  РО «Знание»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683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01.10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Мероприятие, посвященное дню пожилого человека (концерт)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11.30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683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02.10.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04 октября –День гражданской обороны  (мероприятие)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683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05.10.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2683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683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5190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12.10.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Нейрофитнес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- гимнастика для мозга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 Семейном МФЦ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10.30</a:t>
                      </a:r>
                      <a:endParaRPr lang="ru-RU" sz="1200" dirty="0"/>
                    </a:p>
                  </a:txBody>
                  <a:tcPr/>
                </a:tc>
              </a:tr>
              <a:tr h="25190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15.10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«Поэты Царскосельского лицея» /Поэтические чтения 215-лет Царскосельскому лицею, 1811год.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 Всероссийский день лицеиста</a:t>
                      </a:r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3009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</a:tr>
              <a:tr h="3009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6261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21.10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Автобусная поездка  в д.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Взвад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Старорусского района на праздничную программу «Песни льются над деревней» (Концерт, игры, дегустация блюд)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32333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ВКС: Актуальные вопросы пенсионного законодательства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6261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22.10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«Человек с луны» Тематическая беседа посвящена биографии и научным достижениям Н.Н.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Миклухи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Маклая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10.30</a:t>
                      </a:r>
                      <a:endParaRPr lang="ru-RU" sz="1200" dirty="0"/>
                    </a:p>
                  </a:txBody>
                  <a:tcPr/>
                </a:tc>
              </a:tr>
              <a:tr h="44727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11.30</a:t>
                      </a:r>
                      <a:endParaRPr lang="ru-RU" sz="1200" dirty="0"/>
                    </a:p>
                  </a:txBody>
                  <a:tcPr/>
                </a:tc>
              </a:tr>
              <a:tr h="2955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26.10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1601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29.10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«Русские сезоны» Сергея Дягилева /120 лет со дня первых «Русских сезонов» С. Дягилева 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44727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29.10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11.00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</TotalTime>
  <Words>236</Words>
  <Application>Microsoft Office PowerPoint</Application>
  <PresentationFormat>Произвольный</PresentationFormat>
  <Paragraphs>66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Алексеева Ирина Константиновна</cp:lastModifiedBy>
  <cp:revision>68</cp:revision>
  <cp:lastPrinted>2025-12-09T05:06:19Z</cp:lastPrinted>
  <dcterms:created xsi:type="dcterms:W3CDTF">2025-11-06T11:20:25Z</dcterms:created>
  <dcterms:modified xsi:type="dcterms:W3CDTF">2026-09-29T06:58:20Z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