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291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-37124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п. Волот, ул. Володарского, д.6а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Большакова Н.Г.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735214"/>
              </p:ext>
            </p:extLst>
          </p:nvPr>
        </p:nvGraphicFramePr>
        <p:xfrm>
          <a:off x="381613" y="1940560"/>
          <a:ext cx="6889750" cy="4428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823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6951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3662">
                <a:tc>
                  <a:txBody>
                    <a:bodyPr/>
                    <a:lstStyle/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1073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3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«Наш день: говорим о главном для пожилых людей» 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3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</a:t>
                      </a:r>
                      <a:r>
                        <a:rPr lang="ru-RU" sz="133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33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3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01-10.10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«День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пожилого человека»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33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02.10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«Открытие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библиотеки нового поколения»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05.10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«Дыхательная гимнастика»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09.10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«Подвижные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игры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16.10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«Игра в городки»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22.10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Актуальные вопросы пенсионного законодательства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23.10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Гризодубовские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чтения на базе ЦОСП с привлечением совета женщин»</a:t>
                      </a:r>
                      <a:endParaRPr lang="ru-RU" sz="11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30.10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«Митинг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в память о жертвах политических репрессий»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Вт, ср, чет.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Плетение</a:t>
                      </a:r>
                      <a:r>
                        <a:rPr lang="ru-RU" sz="133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сетей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11.00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617986" y="9295261"/>
            <a:ext cx="5353612" cy="14552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</a:t>
            </a:r>
            <a:r>
              <a:rPr sz="1600" b="1" dirty="0" err="1" smtClean="0">
                <a:solidFill>
                  <a:schemeClr val="bg1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chemeClr val="bg1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chemeClr val="bg1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Calibri"/>
                <a:cs typeface="Calibri"/>
              </a:rPr>
              <a:t>четверг</a:t>
            </a:r>
            <a:r>
              <a:rPr lang="ru-RU" sz="1600" b="1" spc="-10" dirty="0" smtClean="0">
                <a:solidFill>
                  <a:schemeClr val="bg1"/>
                </a:solidFill>
                <a:latin typeface="Calibri"/>
                <a:cs typeface="Calibri"/>
              </a:rPr>
              <a:t>: 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chemeClr val="bg1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chemeClr val="bg1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chemeClr val="bg1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143</Words>
  <Application>Microsoft Office PowerPoint</Application>
  <PresentationFormat>Произвольный</PresentationFormat>
  <Paragraphs>47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Зорина Любовь Михайловна</cp:lastModifiedBy>
  <cp:revision>41</cp:revision>
  <cp:lastPrinted>2026-01-28T13:44:33Z</cp:lastPrinted>
  <dcterms:created xsi:type="dcterms:W3CDTF">2025-11-06T11:20:25Z</dcterms:created>
  <dcterms:modified xsi:type="dcterms:W3CDTF">2026-09-28T08:45:29Z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