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61" r:id="rId3"/>
    <p:sldId id="259" r:id="rId4"/>
    <p:sldId id="262" r:id="rId5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8" d="100"/>
          <a:sy n="58" d="100"/>
        </p:scale>
        <p:origin x="-2438" y="-5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1"/>
            <a:ext cx="3628035" cy="1257910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16450" y="108001"/>
            <a:ext cx="266700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 marR="0" lvl="0" indent="0" defTabSz="914400" eaLnBrk="1" fontAlgn="auto" latinLnBrk="0" hangingPunct="1">
              <a:lnSpc>
                <a:spcPts val="1430"/>
              </a:lnSpc>
              <a:spcBef>
                <a:spcPts val="10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Наши</a:t>
            </a:r>
            <a:r>
              <a:rPr kumimoji="0" lang="ru-RU" sz="1300" b="0" i="0" u="none" strike="noStrike" kern="0" cap="none" spc="-35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lang="ru-RU" sz="1300" b="0" i="0" u="none" strike="noStrike" kern="0" cap="none" spc="-1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контакты:</a:t>
            </a:r>
            <a:endParaRPr kumimoji="0" lang="ru-RU" sz="13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  <a:p>
            <a:pPr marL="15240" marR="5080" lvl="0" indent="0" defTabSz="914400" eaLnBrk="1" fontAlgn="auto" latinLnBrk="0" hangingPunct="1">
              <a:lnSpc>
                <a:spcPts val="1300"/>
              </a:lnSpc>
              <a:spcBef>
                <a:spcPts val="13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Адрес: </a:t>
            </a:r>
            <a:r>
              <a:rPr kumimoji="0" lang="ru-RU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рп</a:t>
            </a: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. Шимск, ул. Новгородская, д.23</a:t>
            </a:r>
            <a:b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</a:b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Контактный номер 89116193819</a:t>
            </a:r>
          </a:p>
          <a:p>
            <a:pPr marL="15240" marR="5080" lvl="0" indent="0" defTabSz="914400" eaLnBrk="1" fontAlgn="auto" latinLnBrk="0" hangingPunct="1">
              <a:lnSpc>
                <a:spcPts val="1300"/>
              </a:lnSpc>
              <a:spcBef>
                <a:spcPts val="13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ФИО </a:t>
            </a:r>
            <a:r>
              <a:rPr kumimoji="0" lang="ru-RU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Кочерыгина</a:t>
            </a: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 Екатерина Николаевна</a:t>
            </a:r>
            <a:endParaRPr kumimoji="0" lang="ru-RU" sz="13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1763029" y="7361555"/>
            <a:ext cx="5353612" cy="1164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           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 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 :  08:30 – 17:00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Новгородской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220492"/>
              </p:ext>
            </p:extLst>
          </p:nvPr>
        </p:nvGraphicFramePr>
        <p:xfrm>
          <a:off x="342552" y="1388850"/>
          <a:ext cx="6883062" cy="594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4019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86201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67033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27292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5845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02.02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Онлайн занятие по психологии (ЦОСП)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89613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02.02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Всероссийская акция в честь 83-летия победы в Сталинградской битве 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«Мы помним» (РДК)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15:00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58453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03.02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Фитнес </a:t>
                      </a:r>
                      <a:r>
                        <a:rPr lang="ru-RU" dirty="0" smtClean="0">
                          <a:sym typeface="Wingdings" panose="05000000000000000000" pitchFamily="2" charset="2"/>
                        </a:rPr>
                        <a:t>60+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(</a:t>
                      </a: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Шимский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спортивный центр)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58453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04.02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Онлайн занятие по </a:t>
                      </a:r>
                      <a:r>
                        <a:rPr lang="ru-RU" dirty="0" err="1" smtClean="0"/>
                        <a:t>фейсфитнесу</a:t>
                      </a:r>
                      <a:r>
                        <a:rPr lang="ru-RU" dirty="0" smtClean="0"/>
                        <a:t> (ЦОСП)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896132">
                <a:tc>
                  <a:txBody>
                    <a:bodyPr/>
                    <a:lstStyle/>
                    <a:p>
                      <a:r>
                        <a:rPr lang="ru-RU" dirty="0" smtClean="0"/>
                        <a:t>04.02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 err="1" smtClean="0"/>
                        <a:t>Книжно</a:t>
                      </a:r>
                      <a:r>
                        <a:rPr lang="ru-RU" dirty="0" smtClean="0"/>
                        <a:t> – иллюстрированная выставка</a:t>
                      </a:r>
                    </a:p>
                    <a:p>
                      <a:pPr algn="just"/>
                      <a:r>
                        <a:rPr lang="ru-RU" dirty="0" smtClean="0"/>
                        <a:t>«Не ради славы и награды мы защищали Ленинград» (МБС)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</a:p>
                  </a:txBody>
                  <a:tcPr/>
                </a:tc>
              </a:tr>
              <a:tr h="627292">
                <a:tc>
                  <a:txBody>
                    <a:bodyPr/>
                    <a:lstStyle/>
                    <a:p>
                      <a:r>
                        <a:rPr lang="ru-RU" dirty="0" smtClean="0"/>
                        <a:t>04.02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/>
                        <a:t>«Профилактика онкологических заболеваний или как жить без страха» (МБС)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58453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05.02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Фитнес </a:t>
                      </a:r>
                      <a:r>
                        <a:rPr lang="ru-RU" dirty="0" smtClean="0">
                          <a:sym typeface="Wingdings" panose="05000000000000000000" pitchFamily="2" charset="2"/>
                        </a:rPr>
                        <a:t>60+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(</a:t>
                      </a: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Шимский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спортивный центр)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</a:tr>
              <a:tr h="358453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06.02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Онлайн занятие по здоровому питанию (ЦОСП)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</a:tr>
              <a:tr h="358453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06.02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Эстафета «Мои финансы»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</a:tr>
              <a:tr h="627292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09.02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Онлайн занятие по психологии (ЦОСП)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4" y="316976"/>
            <a:ext cx="246061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>
              <a:lnSpc>
                <a:spcPts val="2700"/>
              </a:lnSpc>
              <a:spcBef>
                <a:spcPts val="640"/>
              </a:spcBef>
            </a:pPr>
            <a:r>
              <a:rPr lang="ru-RU" spc="-10" dirty="0"/>
              <a:t>МЕРОПРИЯТИЯ </a:t>
            </a:r>
            <a:r>
              <a:rPr lang="ru-RU" dirty="0"/>
              <a:t>НА</a:t>
            </a:r>
            <a:r>
              <a:rPr lang="ru-RU" spc="-5" dirty="0"/>
              <a:t> </a:t>
            </a:r>
            <a:r>
              <a:rPr lang="ru-RU" spc="-10" dirty="0"/>
              <a:t>ФЕВРАЛЬ</a:t>
            </a:r>
            <a:br>
              <a:rPr lang="ru-RU" spc="-10" dirty="0"/>
            </a:br>
            <a:r>
              <a:rPr lang="ru-RU" spc="-10" dirty="0" smtClean="0"/>
              <a:t>                </a:t>
            </a:r>
            <a:r>
              <a:rPr lang="ru-RU" spc="-20" dirty="0" smtClean="0"/>
              <a:t>2026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 marR="0" lvl="0" indent="0" defTabSz="914400" eaLnBrk="1" fontAlgn="auto" latinLnBrk="0" hangingPunct="1">
              <a:lnSpc>
                <a:spcPts val="1430"/>
              </a:lnSpc>
              <a:spcBef>
                <a:spcPts val="10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Наши</a:t>
            </a:r>
            <a:r>
              <a:rPr kumimoji="0" lang="ru-RU" sz="1300" b="0" i="0" u="none" strike="noStrike" kern="0" cap="none" spc="-35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lang="ru-RU" sz="1300" b="0" i="0" u="none" strike="noStrike" kern="0" cap="none" spc="-1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контакты:</a:t>
            </a:r>
            <a:endParaRPr kumimoji="0" lang="ru-RU" sz="13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  <a:p>
            <a:pPr marL="15240" marR="5080" lvl="0" indent="0" defTabSz="914400" eaLnBrk="1" fontAlgn="auto" latinLnBrk="0" hangingPunct="1">
              <a:lnSpc>
                <a:spcPts val="1300"/>
              </a:lnSpc>
              <a:spcBef>
                <a:spcPts val="13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Адрес: </a:t>
            </a:r>
            <a:r>
              <a:rPr kumimoji="0" lang="ru-RU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рп</a:t>
            </a: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. Шимск, ул. Новгородская, д.23</a:t>
            </a:r>
            <a:b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</a:b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Контактный номер 89116193819</a:t>
            </a:r>
          </a:p>
          <a:p>
            <a:pPr marL="15240" marR="5080" lvl="0" indent="0" defTabSz="914400" eaLnBrk="1" fontAlgn="auto" latinLnBrk="0" hangingPunct="1">
              <a:lnSpc>
                <a:spcPts val="1300"/>
              </a:lnSpc>
              <a:spcBef>
                <a:spcPts val="13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ФИО </a:t>
            </a:r>
            <a:r>
              <a:rPr kumimoji="0" lang="ru-RU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Кочерыгина</a:t>
            </a: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 Екатерина Николаевна</a:t>
            </a:r>
            <a:endParaRPr kumimoji="0" lang="ru-RU" sz="13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1763029" y="7361555"/>
            <a:ext cx="5353612" cy="1164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           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 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 :  08:30 – 17:00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Новгородской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5135507"/>
              </p:ext>
            </p:extLst>
          </p:nvPr>
        </p:nvGraphicFramePr>
        <p:xfrm>
          <a:off x="342552" y="1684037"/>
          <a:ext cx="6883062" cy="55932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4019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86201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67033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27576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627576">
                <a:tc>
                  <a:txBody>
                    <a:bodyPr/>
                    <a:lstStyle/>
                    <a:p>
                      <a:r>
                        <a:rPr lang="ru-RU" dirty="0" smtClean="0"/>
                        <a:t>09.02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err="1" smtClean="0"/>
                        <a:t>Эстрадно</a:t>
                      </a:r>
                      <a:r>
                        <a:rPr lang="ru-RU" dirty="0" smtClean="0"/>
                        <a:t>-народная концертная программа «Новое и лучшее» (РДК)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18:00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5861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10.02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Фитнес </a:t>
                      </a:r>
                      <a:r>
                        <a:rPr lang="ru-RU" dirty="0" smtClean="0">
                          <a:sym typeface="Wingdings" panose="05000000000000000000" pitchFamily="2" charset="2"/>
                        </a:rPr>
                        <a:t>60+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(</a:t>
                      </a: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Шимский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спортивный центр)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58615">
                <a:tc>
                  <a:txBody>
                    <a:bodyPr/>
                    <a:lstStyle/>
                    <a:p>
                      <a:r>
                        <a:rPr lang="ru-RU" dirty="0" smtClean="0"/>
                        <a:t>11.02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Онлайн занятие по </a:t>
                      </a:r>
                      <a:r>
                        <a:rPr lang="ru-RU" dirty="0" err="1" smtClean="0"/>
                        <a:t>фейсфитнесу</a:t>
                      </a:r>
                      <a:r>
                        <a:rPr lang="ru-RU" dirty="0" smtClean="0"/>
                        <a:t> (ЦОСП)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627576">
                <a:tc>
                  <a:txBody>
                    <a:bodyPr/>
                    <a:lstStyle/>
                    <a:p>
                      <a:r>
                        <a:rPr lang="ru-RU" dirty="0" smtClean="0"/>
                        <a:t>12.02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«Живые символы России: история, ремесла, народы»  (ЦОСП)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5861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12.02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Фитнес </a:t>
                      </a:r>
                      <a:r>
                        <a:rPr lang="ru-RU" dirty="0" smtClean="0">
                          <a:sym typeface="Wingdings" panose="05000000000000000000" pitchFamily="2" charset="2"/>
                        </a:rPr>
                        <a:t>60+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(</a:t>
                      </a: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Шимский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спортивный центр)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58615">
                <a:tc>
                  <a:txBody>
                    <a:bodyPr/>
                    <a:lstStyle/>
                    <a:p>
                      <a:r>
                        <a:rPr lang="ru-RU" dirty="0" smtClean="0"/>
                        <a:t>13.02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Онлайн занятие по здоровому питанию (ЦОСП)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896537">
                <a:tc>
                  <a:txBody>
                    <a:bodyPr/>
                    <a:lstStyle/>
                    <a:p>
                      <a:r>
                        <a:rPr lang="ru-RU" dirty="0" smtClean="0"/>
                        <a:t>13.02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Неделя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книгодарения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в библиотеке</a:t>
                      </a:r>
                    </a:p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Библиотечный марафон щедрости</a:t>
                      </a:r>
                    </a:p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«Объединим сердца через книги» (МБС)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</a:tr>
              <a:tr h="896537">
                <a:tc>
                  <a:txBody>
                    <a:bodyPr/>
                    <a:lstStyle/>
                    <a:p>
                      <a:r>
                        <a:rPr lang="ru-RU" dirty="0" smtClean="0"/>
                        <a:t>13.02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Районный фестиваль посвященный</a:t>
                      </a:r>
                    </a:p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Дню памяти воинов-интернационалистов. Участникам СВО «Афганский ветер» (РДК)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</a:tr>
              <a:tr h="381204">
                <a:tc>
                  <a:txBody>
                    <a:bodyPr/>
                    <a:lstStyle/>
                    <a:p>
                      <a:r>
                        <a:rPr lang="ru-RU" dirty="0" smtClean="0"/>
                        <a:t>16.02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Онлайн занятие по психологии (ЦОСП)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701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629168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>
              <a:lnSpc>
                <a:spcPts val="2700"/>
              </a:lnSpc>
              <a:spcBef>
                <a:spcPts val="640"/>
              </a:spcBef>
            </a:pPr>
            <a:r>
              <a:rPr lang="ru-RU" spc="-10" dirty="0"/>
              <a:t>МЕРОПРИЯТИЯ </a:t>
            </a:r>
            <a:r>
              <a:rPr lang="ru-RU" dirty="0"/>
              <a:t>НА</a:t>
            </a:r>
            <a:r>
              <a:rPr lang="ru-RU" spc="-5" dirty="0"/>
              <a:t> </a:t>
            </a:r>
            <a:r>
              <a:rPr lang="ru-RU" spc="-10" dirty="0"/>
              <a:t>ФЕВРАЛЬ</a:t>
            </a:r>
            <a:br>
              <a:rPr lang="ru-RU" spc="-10" dirty="0"/>
            </a:br>
            <a:r>
              <a:rPr lang="ru-RU" spc="-10" dirty="0" smtClean="0"/>
              <a:t>                </a:t>
            </a:r>
            <a:r>
              <a:rPr lang="ru-RU" spc="-20" dirty="0" smtClean="0"/>
              <a:t>2026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рп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Шимск, ул. Новгородская, д.23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89116193819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Кочерыгина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Екатерина Николаевна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1763029" y="7361555"/>
            <a:ext cx="5353612" cy="1164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           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 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 :  08:30 – 17:00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Новгородской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7322707"/>
              </p:ext>
            </p:extLst>
          </p:nvPr>
        </p:nvGraphicFramePr>
        <p:xfrm>
          <a:off x="349250" y="2077882"/>
          <a:ext cx="6767391" cy="53067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9667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80303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47421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36789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416785">
                <a:tc>
                  <a:txBody>
                    <a:bodyPr/>
                    <a:lstStyle/>
                    <a:p>
                      <a:r>
                        <a:rPr lang="ru-RU" dirty="0" smtClean="0"/>
                        <a:t>17.02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/>
                        <a:t>Фитнес 60+ (</a:t>
                      </a:r>
                      <a:r>
                        <a:rPr lang="ru-RU" dirty="0" err="1" smtClean="0"/>
                        <a:t>Шимский</a:t>
                      </a:r>
                      <a:r>
                        <a:rPr lang="ru-RU" baseline="0" dirty="0" smtClean="0"/>
                        <a:t> спортивный центр)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63880">
                <a:tc>
                  <a:txBody>
                    <a:bodyPr/>
                    <a:lstStyle/>
                    <a:p>
                      <a:r>
                        <a:rPr lang="ru-RU" dirty="0" smtClean="0"/>
                        <a:t>18.02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Онлайн занятие по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фейсфитнесу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(ЦОСП)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636789">
                <a:tc>
                  <a:txBody>
                    <a:bodyPr/>
                    <a:lstStyle/>
                    <a:p>
                      <a:r>
                        <a:rPr lang="ru-RU" dirty="0" smtClean="0"/>
                        <a:t>18.02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Митинг ко Дню освобождения п. Шимск от немецко-фашистских захватчиков (РДК)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909699">
                <a:tc>
                  <a:txBody>
                    <a:bodyPr/>
                    <a:lstStyle/>
                    <a:p>
                      <a:r>
                        <a:rPr lang="ru-RU" dirty="0" smtClean="0"/>
                        <a:t>18.02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/>
                        <a:t>Праздничный концерт «Живое сердце России»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с участием вокального ансамбля </a:t>
                      </a:r>
                    </a:p>
                    <a:p>
                      <a:pPr algn="just"/>
                      <a:r>
                        <a:rPr lang="ru-RU" dirty="0" smtClean="0"/>
                        <a:t>«С песней по жизни» (г. Сольцы)</a:t>
                      </a:r>
                      <a:r>
                        <a:rPr lang="ru-RU" baseline="0" dirty="0"/>
                        <a:t> </a:t>
                      </a:r>
                      <a:r>
                        <a:rPr lang="ru-RU" baseline="0" dirty="0" smtClean="0"/>
                        <a:t>(РДК)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18:00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63678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19.02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Онлайн-лекция «Формирование и выплата средств пенсионных накоплений» (ЦОСП)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11:00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409364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19.02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Фитнес </a:t>
                      </a:r>
                      <a:r>
                        <a:rPr lang="ru-RU" dirty="0" smtClean="0">
                          <a:sym typeface="Wingdings" panose="05000000000000000000" pitchFamily="2" charset="2"/>
                        </a:rPr>
                        <a:t>60+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(</a:t>
                      </a: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Шимский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спортивный центр)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</a:tr>
              <a:tr h="636789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20.02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Онлайн занятие по здоровому питанию (ЦОСП)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636789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20.02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Урок народной культуры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</a:t>
                      </a: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«Традиции живая нить. Масленица на Руси»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</a:t>
                      </a: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(МБС)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97347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4" y="316976"/>
            <a:ext cx="253681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>
              <a:lnSpc>
                <a:spcPts val="2700"/>
              </a:lnSpc>
              <a:spcBef>
                <a:spcPts val="640"/>
              </a:spcBef>
            </a:pPr>
            <a:r>
              <a:rPr lang="ru-RU" spc="-10" dirty="0"/>
              <a:t>МЕРОПРИЯТИЯ </a:t>
            </a:r>
            <a:r>
              <a:rPr lang="ru-RU" dirty="0"/>
              <a:t>НА</a:t>
            </a:r>
            <a:r>
              <a:rPr lang="ru-RU" spc="-5" dirty="0"/>
              <a:t> </a:t>
            </a:r>
            <a:r>
              <a:rPr lang="ru-RU" spc="-10" dirty="0"/>
              <a:t>ФЕВРАЛЬ</a:t>
            </a:r>
            <a:br>
              <a:rPr lang="ru-RU" spc="-10" dirty="0"/>
            </a:br>
            <a:r>
              <a:rPr lang="ru-RU" spc="-10" dirty="0" smtClean="0"/>
              <a:t>                </a:t>
            </a:r>
            <a:r>
              <a:rPr lang="ru-RU" spc="-20" dirty="0" smtClean="0"/>
              <a:t>2026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рп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Шимск, ул. Новгородская, д.23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89116193819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Кочерыгина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Екатерина Николаевна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1763029" y="7361555"/>
            <a:ext cx="5353612" cy="1164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           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 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 :  08:30 – 17:00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Новгородской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6010143"/>
              </p:ext>
            </p:extLst>
          </p:nvPr>
        </p:nvGraphicFramePr>
        <p:xfrm>
          <a:off x="349250" y="2077881"/>
          <a:ext cx="6767391" cy="49679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9667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80303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47421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04899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95913">
                <a:tc>
                  <a:txBody>
                    <a:bodyPr/>
                    <a:lstStyle/>
                    <a:p>
                      <a:r>
                        <a:rPr lang="ru-RU" dirty="0" smtClean="0"/>
                        <a:t>22.02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/>
                        <a:t>Масленичные народные гуляния (РДК)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604899">
                <a:tc>
                  <a:txBody>
                    <a:bodyPr/>
                    <a:lstStyle/>
                    <a:p>
                      <a:r>
                        <a:rPr lang="ru-RU" dirty="0" smtClean="0"/>
                        <a:t>23.02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День Защитника Отечества (спортивный центр)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45657">
                <a:tc>
                  <a:txBody>
                    <a:bodyPr/>
                    <a:lstStyle/>
                    <a:p>
                      <a:r>
                        <a:rPr lang="ru-RU" dirty="0" smtClean="0"/>
                        <a:t>24.02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Фитнес 60+ (</a:t>
                      </a:r>
                      <a:r>
                        <a:rPr lang="ru-RU" dirty="0" err="1" smtClean="0"/>
                        <a:t>Шимский</a:t>
                      </a:r>
                      <a:r>
                        <a:rPr lang="ru-RU" dirty="0" smtClean="0"/>
                        <a:t> спортивный центр)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45657">
                <a:tc>
                  <a:txBody>
                    <a:bodyPr/>
                    <a:lstStyle/>
                    <a:p>
                      <a:r>
                        <a:rPr lang="ru-RU" dirty="0" smtClean="0"/>
                        <a:t>25.02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Онлайн занятие по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фейсфитнесу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(ЦОСП)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</a:tr>
              <a:tr h="345657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26.02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Фитнес </a:t>
                      </a:r>
                      <a:r>
                        <a:rPr lang="ru-RU" dirty="0" smtClean="0">
                          <a:sym typeface="Wingdings" panose="05000000000000000000" pitchFamily="2" charset="2"/>
                        </a:rPr>
                        <a:t>60+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(</a:t>
                      </a: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Шимский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спортивный центр)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60489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26.02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Посиделки клуба «Завалинка» </a:t>
                      </a:r>
                    </a:p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«Тайны чая и традиции»</a:t>
                      </a: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(РДК)</a:t>
                      </a:r>
                      <a:endParaRPr lang="ru-RU" sz="18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15:00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604899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27.02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Онлайн занятие по здоровому питанию (ЦОСП)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</a:tr>
              <a:tr h="86414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27.02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Театральный фестиваль  «Новгородская сказка» (РДК)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18:00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59790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229</TotalTime>
  <Words>647</Words>
  <Application>Microsoft Office PowerPoint</Application>
  <PresentationFormat>Произвольный</PresentationFormat>
  <Paragraphs>173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Office Theme</vt:lpstr>
      <vt:lpstr>МЕРОПРИЯТИЯ НА ФЕВРАЛЬ 2026</vt:lpstr>
      <vt:lpstr>МЕРОПРИЯТИЯ НА ФЕВРАЛЬ                 2026</vt:lpstr>
      <vt:lpstr>МЕРОПРИЯТИЯ НА ФЕВРАЛЬ                 2026</vt:lpstr>
      <vt:lpstr>МЕРОПРИЯТИЯ НА ФЕВРАЛЬ                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ws063000024004</cp:lastModifiedBy>
  <cp:revision>37</cp:revision>
  <dcterms:created xsi:type="dcterms:W3CDTF">2025-11-06T11:20:25Z</dcterms:created>
  <dcterms:modified xsi:type="dcterms:W3CDTF">2026-01-27T13:25:33Z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