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61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3612" y="-52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84083" y="316976"/>
            <a:ext cx="3355232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lang="ru-RU" spc="-10" dirty="0" smtClean="0"/>
              <a:t>Я</a:t>
            </a:r>
            <a:br>
              <a:rPr lang="ru-RU" spc="-10" dirty="0" smtClean="0"/>
            </a:b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10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 marR="0" lvl="0" indent="0" defTabSz="914400" eaLnBrk="1" fontAlgn="auto" latinLnBrk="0" hangingPunct="1">
              <a:lnSpc>
                <a:spcPts val="1430"/>
              </a:lnSpc>
              <a:spcBef>
                <a:spcPts val="10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Наши</a:t>
            </a:r>
            <a:r>
              <a:rPr kumimoji="0" lang="ru-RU" sz="1300" b="0" i="0" u="none" strike="noStrike" kern="0" cap="none" spc="-3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ru-RU" sz="1300" b="0" i="0" u="none" strike="noStrike" kern="0" cap="none" spc="-1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контакты:</a:t>
            </a:r>
            <a:endParaRPr kumimoji="0" lang="ru-RU" sz="13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5240" marR="5080" lvl="0" indent="0" defTabSz="914400" eaLnBrk="1" fontAlgn="auto" latinLnBrk="0" hangingPunct="1">
              <a:lnSpc>
                <a:spcPts val="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Адрес: </a:t>
            </a:r>
            <a:r>
              <a:rPr kumimoji="0" lang="ru-RU" sz="13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рп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. Шимск, ул. Новгородская, д.23</a:t>
            </a:r>
            <a:b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</a:b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Контактный номер 89116193819</a:t>
            </a:r>
          </a:p>
          <a:p>
            <a:pPr marL="15240" marR="5080" lvl="0" indent="0" defTabSz="914400" eaLnBrk="1" fontAlgn="auto" latinLnBrk="0" hangingPunct="1">
              <a:lnSpc>
                <a:spcPts val="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ФИО </a:t>
            </a:r>
            <a:r>
              <a:rPr kumimoji="0" lang="ru-RU" sz="13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Кочерыгина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Екатерина Николаевна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1763029" y="7361555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06429"/>
              </p:ext>
            </p:extLst>
          </p:nvPr>
        </p:nvGraphicFramePr>
        <p:xfrm>
          <a:off x="342552" y="1612900"/>
          <a:ext cx="6883062" cy="553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4019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86201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67033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1148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623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02.09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 Light"/>
                        </a:rPr>
                        <a:t>Онлайн занятие по </a:t>
                      </a:r>
                      <a:r>
                        <a:rPr kumimoji="0" lang="ru-RU" sz="1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 Light"/>
                        </a:rPr>
                        <a:t>фейсфитнесу</a:t>
                      </a: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 Light"/>
                        </a:rPr>
                        <a:t>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623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03.09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Голосуем сердцем — воспитываем примером: выборы в России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3623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03.09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Выставка – предупреждение «Терроризм – война без правил» 3 сентября – День солидарности в борьбе с терроризмом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11:00</a:t>
                      </a:r>
                    </a:p>
                  </a:txBody>
                  <a:tcPr/>
                </a:tc>
              </a:tr>
              <a:tr h="3623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04.09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Онлайн занятие по здоровому питанию (ЦОСП)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3623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07.09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психологии (ЦОСП)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3623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08.09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Международный день грамотности (ЦОСП)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09.09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фейсфитнесу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(ЦОСП)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3623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09.09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Международный день красоты (ЦОСП)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3623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11.09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здоровому питанию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14.09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психологии (ЦОСП)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16.09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фейсфитнесу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39835" y="316976"/>
            <a:ext cx="2699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 marR="0" lvl="0" indent="0" defTabSz="914400" eaLnBrk="1" fontAlgn="auto" latinLnBrk="0" hangingPunct="1">
              <a:lnSpc>
                <a:spcPts val="1430"/>
              </a:lnSpc>
              <a:spcBef>
                <a:spcPts val="10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Наши</a:t>
            </a:r>
            <a:r>
              <a:rPr kumimoji="0" lang="ru-RU" sz="1300" b="0" i="0" u="none" strike="noStrike" kern="0" cap="none" spc="-3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ru-RU" sz="1300" b="0" i="0" u="none" strike="noStrike" kern="0" cap="none" spc="-1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контакты:</a:t>
            </a:r>
            <a:endParaRPr kumimoji="0" lang="ru-RU" sz="13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5240" marR="5080" lvl="0" indent="0" defTabSz="914400" eaLnBrk="1" fontAlgn="auto" latinLnBrk="0" hangingPunct="1">
              <a:lnSpc>
                <a:spcPts val="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Адрес: </a:t>
            </a:r>
            <a:r>
              <a:rPr kumimoji="0" lang="ru-RU" sz="13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рп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. Шимск, ул. Новгородская, д.23</a:t>
            </a:r>
            <a:b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</a:b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Контактный номер 89116193819</a:t>
            </a:r>
          </a:p>
          <a:p>
            <a:pPr marL="15240" marR="5080" lvl="0" indent="0" defTabSz="914400" eaLnBrk="1" fontAlgn="auto" latinLnBrk="0" hangingPunct="1">
              <a:lnSpc>
                <a:spcPts val="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ФИО </a:t>
            </a:r>
            <a:r>
              <a:rPr kumimoji="0" lang="ru-RU" sz="13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Кочерыгина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Екатерина Николаевна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1763029" y="7361555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506887"/>
              </p:ext>
            </p:extLst>
          </p:nvPr>
        </p:nvGraphicFramePr>
        <p:xfrm>
          <a:off x="342552" y="1684037"/>
          <a:ext cx="6883062" cy="3601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4019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86201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67033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76706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5861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18.09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здоровому питанию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35861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21.09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психологии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35861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23.09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</a:t>
                      </a:r>
                      <a:r>
                        <a:rPr lang="ru-RU" sz="1800" b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фейсфитнесу</a:t>
                      </a:r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58615">
                <a:tc>
                  <a:txBody>
                    <a:bodyPr/>
                    <a:lstStyle/>
                    <a:p>
                      <a:r>
                        <a:rPr lang="ru-RU" dirty="0" smtClean="0"/>
                        <a:t>24.09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Актуальные вопросы пенсионного законодательства (ЦОСП)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358615">
                <a:tc>
                  <a:txBody>
                    <a:bodyPr/>
                    <a:lstStyle/>
                    <a:p>
                      <a:r>
                        <a:rPr lang="ru-RU" dirty="0" smtClean="0"/>
                        <a:t>25.09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здоровому питанию (ЦОСП)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5861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28.09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психологии (ЦОСП)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5861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30.09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</a:t>
                      </a:r>
                      <a:r>
                        <a:rPr lang="ru-RU" sz="1800" b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фейсфитнесу</a:t>
                      </a:r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(ЦОСП)</a:t>
                      </a:r>
                      <a:endParaRPr lang="ru-RU" sz="1800" b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701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</TotalTime>
  <Words>295</Words>
  <Application>Microsoft Office PowerPoint</Application>
  <PresentationFormat>Произвольный</PresentationFormat>
  <Paragraphs>86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СЕНТЯБРЬ 2026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User</cp:lastModifiedBy>
  <cp:revision>59</cp:revision>
  <dcterms:created xsi:type="dcterms:W3CDTF">2025-11-06T11:20:25Z</dcterms:created>
  <dcterms:modified xsi:type="dcterms:W3CDTF">2026-08-25T08:59:16Z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