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06" y="4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226695" y="699027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500" spc="-10" dirty="0" smtClean="0"/>
              <a:t>МЕРОПРИЯТИЯ </a:t>
            </a:r>
            <a:r>
              <a:rPr sz="2500" dirty="0" smtClean="0"/>
              <a:t>НА</a:t>
            </a:r>
            <a:r>
              <a:rPr sz="2500" spc="-5" dirty="0" smtClean="0"/>
              <a:t> </a:t>
            </a:r>
            <a:r>
              <a:rPr lang="ru-RU" sz="2500" spc="-5" dirty="0" smtClean="0"/>
              <a:t>сентябрь</a:t>
            </a:r>
            <a:r>
              <a:rPr lang="ru-RU" sz="2500" spc="-5" dirty="0" smtClean="0"/>
              <a:t> </a:t>
            </a:r>
            <a:r>
              <a:rPr sz="2500" spc="-20" dirty="0" smtClean="0"/>
              <a:t>202</a:t>
            </a:r>
            <a:r>
              <a:rPr lang="ru-RU" sz="2500" spc="-20" dirty="0"/>
              <a:t>6</a:t>
            </a:r>
            <a:endParaRPr sz="25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Новгородская обл.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г.Старая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Русса, ул. Некрасова д.22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8-81652  - 3-77-59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Мизгиирева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Татьяна Анатольевна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407593"/>
              </p:ext>
            </p:extLst>
          </p:nvPr>
        </p:nvGraphicFramePr>
        <p:xfrm>
          <a:off x="627188" y="1536700"/>
          <a:ext cx="6489454" cy="7313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8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0612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47448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643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683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Голосуем сердцем-воспитываем примером: выборы в России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2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26836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03.09.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11:30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3791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07.09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«Артистка из народа» 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2683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07.09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11.00</a:t>
                      </a:r>
                      <a:endParaRPr lang="ru-RU" sz="1200" dirty="0"/>
                    </a:p>
                  </a:txBody>
                  <a:tcPr/>
                </a:tc>
              </a:tr>
              <a:tr h="6261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Calibri"/>
                        </a:rPr>
                        <a:t>10.09.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Лекция : «Он полюбил  страдание…» Лекция посвящена архиепископу Луке (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Войно-Ясенецкий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1877-1961), выдающемуся хирургу и профессору  медицины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3009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11.00</a:t>
                      </a:r>
                      <a:endParaRPr lang="ru-RU" sz="1200" dirty="0"/>
                    </a:p>
                  </a:txBody>
                  <a:tcPr/>
                </a:tc>
              </a:tr>
              <a:tr h="6261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Calibri"/>
                        </a:rPr>
                        <a:t>14.09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Лекция:</a:t>
                      </a:r>
                      <a:r>
                        <a:rPr lang="ru-RU" sz="1200" b="0" baseline="0" dirty="0" smtClean="0">
                          <a:solidFill>
                            <a:srgbClr val="231F2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«Железная женщина»  /Выставка – портрет к 125-летиюсо дня рождения русской писательницы, автора  документально-биографических исследований Н.Н. Берберовой (1901-1993)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32333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11.00</a:t>
                      </a:r>
                      <a:endParaRPr lang="ru-RU" sz="1200" dirty="0"/>
                    </a:p>
                  </a:txBody>
                  <a:tcPr/>
                </a:tc>
              </a:tr>
              <a:tr h="62618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Calibri"/>
                        </a:rPr>
                        <a:t>15.09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Автобусная поездка  в д.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Взвад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Старорусского района на праздничную программу «Песни льются над деревней» (Концерт, игры, дегустация блюд)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44727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17.09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Лекция: «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Сотворяя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искусство» /Выставка – чествование к 220-летию художника А.А. Иванова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2955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17.09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8420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21.09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10.00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44727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21.09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Творческое занятие «Рисование в нетрадиционной технике  «Осенний пейзаж»»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в Семейном МФЦ</a:t>
                      </a:r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10.30</a:t>
                      </a:r>
                      <a:endParaRPr lang="ru-RU" sz="1200" dirty="0"/>
                    </a:p>
                  </a:txBody>
                  <a:tcPr/>
                </a:tc>
              </a:tr>
              <a:tr h="29168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24.09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ВКС: Актуальные вопросы пенсионного законодательства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</a:tr>
              <a:tr h="29158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24.09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10.30</a:t>
                      </a:r>
                      <a:endParaRPr lang="ru-RU" sz="1200" dirty="0"/>
                    </a:p>
                  </a:txBody>
                  <a:tcPr/>
                </a:tc>
              </a:tr>
              <a:tr h="49697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28.09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266700" algn="l">
                        <a:lnSpc>
                          <a:spcPts val="2015"/>
                        </a:lnSpc>
                        <a:spcBef>
                          <a:spcPts val="2700"/>
                        </a:spcBef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Calibri" pitchFamily="34" charset="0"/>
                          <a:ea typeface="Times New Roman"/>
                        </a:rPr>
                        <a:t>Лекция :«Музыка </a:t>
                      </a:r>
                      <a:r>
                        <a:rPr lang="ru-RU" sz="1200" dirty="0">
                          <a:effectLst/>
                          <a:latin typeface="Calibri" pitchFamily="34" charset="0"/>
                          <a:ea typeface="Times New Roman"/>
                        </a:rPr>
                        <a:t>здорового сердца» (27 сентября Всемирный день сердца, последнее воскресенье сентября) </a:t>
                      </a:r>
                    </a:p>
                  </a:txBody>
                  <a:tcPr marL="33655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10.00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7592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28.09</a:t>
                      </a:r>
                      <a:endParaRPr lang="ru-RU" sz="12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Плетение сетей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11.00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884</TotalTime>
  <Words>247</Words>
  <Application>Microsoft Office PowerPoint</Application>
  <PresentationFormat>Произвольный</PresentationFormat>
  <Paragraphs>66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Алексеева Ирина Константиновна</cp:lastModifiedBy>
  <cp:revision>62</cp:revision>
  <cp:lastPrinted>2025-12-09T05:06:19Z</cp:lastPrinted>
  <dcterms:created xsi:type="dcterms:W3CDTF">2025-11-06T11:20:25Z</dcterms:created>
  <dcterms:modified xsi:type="dcterms:W3CDTF">2026-08-25T08:12:09Z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