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069" y="58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1CE6B-0EFE-4FA9-A703-C0F9648C508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BEE74-026C-47A4-84CA-8B94F42D8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176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BEE74-026C-47A4-84CA-8B94F42D8B6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805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8(816-66)2-41-19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Валдай, ул. Победы, д. 82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8(816-66)2-41-19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Ковальчук Марина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92571"/>
              </p:ext>
            </p:extLst>
          </p:nvPr>
        </p:nvGraphicFramePr>
        <p:xfrm>
          <a:off x="389050" y="1841501"/>
          <a:ext cx="6790065" cy="5339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671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267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06.02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latin typeface="+mn-lt"/>
                          <a:cs typeface="Calibri Light"/>
                        </a:rPr>
                        <a:t>Эстрадно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-концертная программа «Новое и лучшее»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18:00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6257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Концерт «Для тех, кто верит в чудеса»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5812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Упражнения по логическому мышлению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267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10.02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«Мои финансы: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рациональное потребление»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11:30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432733">
                <a:tc>
                  <a:txBody>
                    <a:bodyPr/>
                    <a:lstStyle/>
                    <a:p>
                      <a:r>
                        <a:rPr lang="ru-RU" b="0" dirty="0" smtClean="0"/>
                        <a:t>11.02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Спектакль «Осуждённые»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26717">
                <a:tc>
                  <a:txBody>
                    <a:bodyPr/>
                    <a:lstStyle/>
                    <a:p>
                      <a:r>
                        <a:rPr lang="ru-RU" b="0" dirty="0" smtClean="0"/>
                        <a:t>12.02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общества «Знание»</a:t>
                      </a:r>
                      <a:r>
                        <a:rPr lang="ru-RU" baseline="0" dirty="0" smtClean="0"/>
                        <a:t> «Живые символы России: история, ремесла, народы»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</a:tr>
              <a:tr h="358124">
                <a:tc>
                  <a:txBody>
                    <a:bodyPr/>
                    <a:lstStyle/>
                    <a:p>
                      <a:r>
                        <a:rPr lang="ru-RU" b="0" dirty="0" smtClean="0"/>
                        <a:t>16.02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Масленичные посиделки. Мастер-класс.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26717">
                <a:tc>
                  <a:txBody>
                    <a:bodyPr/>
                    <a:lstStyle/>
                    <a:p>
                      <a:r>
                        <a:rPr lang="ru-RU" b="0" dirty="0" smtClean="0"/>
                        <a:t>19.02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Просветительская</a:t>
                      </a:r>
                      <a:r>
                        <a:rPr lang="ru-RU" baseline="0" dirty="0" smtClean="0"/>
                        <a:t> лекция «Формирование и выплата средств пенсионных накоплений»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12656">
                <a:tc>
                  <a:txBody>
                    <a:bodyPr/>
                    <a:lstStyle/>
                    <a:p>
                      <a:r>
                        <a:rPr lang="ru-RU" b="0" dirty="0" smtClean="0"/>
                        <a:t>24.02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Упражнения</a:t>
                      </a:r>
                      <a:r>
                        <a:rPr lang="ru-RU" baseline="0" dirty="0" smtClean="0"/>
                        <a:t> по логическому мышлению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147</Words>
  <Application>Microsoft Office PowerPoint</Application>
  <PresentationFormat>Произвольный</PresentationFormat>
  <Paragraphs>44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31</cp:revision>
  <dcterms:created xsi:type="dcterms:W3CDTF">2025-11-06T11:20:25Z</dcterms:created>
  <dcterms:modified xsi:type="dcterms:W3CDTF">2026-01-27T07:16:15Z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