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3216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1CE6B-0EFE-4FA9-A703-C0F9648C508D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BEE74-026C-47A4-84CA-8B94F42D8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861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EE74-026C-47A4-84CA-8B94F42D8B65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/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/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60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ЖДЕМ!</a:t>
            </a:r>
            <a:endParaRPr sz="4400" dirty="0">
              <a:latin typeface="Calibri" panose="020F0502020204030204"/>
              <a:cs typeface="Calibri" panose="020F0502020204030204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контакты</a:t>
            </a:r>
            <a:r>
              <a:rPr sz="13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:</a:t>
            </a:r>
            <a:r>
              <a:rPr lang="ru-RU" sz="13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8(816-66)2-41-19</a:t>
            </a:r>
            <a:endParaRPr sz="1300" dirty="0">
              <a:latin typeface="Calibri" panose="020F0502020204030204"/>
              <a:cs typeface="Calibri" panose="020F0502020204030204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Адрес: г. Валдай, ул. Победы, д. 82</a:t>
            </a:r>
            <a:b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</a:br>
            <a: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Контактный номер: 8(816-66)2-41-19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Ковальчук Марина Анатольевна</a:t>
            </a:r>
            <a:endParaRPr sz="13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                                          </a:t>
            </a:r>
            <a:r>
              <a:rPr sz="1600" b="1" dirty="0" err="1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работы: </a:t>
            </a:r>
            <a:endParaRPr lang="ru-RU" sz="1600" b="1" spc="-10" dirty="0">
              <a:solidFill>
                <a:srgbClr val="58595B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sz="1600" b="1" spc="-10" dirty="0" err="1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понедельник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четверг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:  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8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:30</a:t>
            </a:r>
            <a:r>
              <a:rPr sz="1600" b="1" spc="-5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17:30</a:t>
            </a:r>
            <a:endParaRPr lang="ru-RU" sz="1600" b="1" spc="-20" dirty="0">
              <a:solidFill>
                <a:srgbClr val="58595B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indent="1948815" algn="l">
              <a:lnSpc>
                <a:spcPct val="113000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пятница :  08:30 – 17:00</a:t>
            </a:r>
          </a:p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пенсионного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РФ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Новгородской </a:t>
            </a:r>
            <a:r>
              <a:rPr sz="800" spc="-10"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области</a:t>
            </a:r>
            <a:endParaRPr sz="8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4" name="Группа 103"/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/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/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66409"/>
              </p:ext>
            </p:extLst>
          </p:nvPr>
        </p:nvGraphicFramePr>
        <p:xfrm>
          <a:off x="389050" y="1841501"/>
          <a:ext cx="6580505" cy="518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400"/>
                <a:gridCol w="4840400"/>
                <a:gridCol w="941705"/>
              </a:tblGrid>
              <a:tr h="62671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</a:tr>
              <a:tr h="42671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 panose="020F0502020204030204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 panose="020F0302020204030204"/>
                        </a:rPr>
                        <a:t>Лекция общества «Знание» «Голосуем сердцем-воспитываем примером: выборы в России»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 panose="020F0502020204030204"/>
                        </a:rPr>
                        <a:t>10:00</a:t>
                      </a:r>
                      <a:endParaRPr lang="ru-RU" sz="1800" b="0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</a:tr>
              <a:tr h="46257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 panose="020F0502020204030204"/>
                        </a:rPr>
                        <a:t>10.09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 panose="020F0302020204030204"/>
                        </a:rPr>
                        <a:t>Открытие выставки</a:t>
                      </a:r>
                      <a:r>
                        <a:rPr lang="ru-RU" sz="1800" b="0" baseline="0" dirty="0" smtClean="0">
                          <a:latin typeface="+mn-lt"/>
                          <a:cs typeface="Calibri Light" panose="020F0302020204030204"/>
                        </a:rPr>
                        <a:t> живописи </a:t>
                      </a:r>
                      <a:r>
                        <a:rPr lang="ru-RU" sz="1800" b="0" baseline="0" dirty="0" err="1" smtClean="0">
                          <a:latin typeface="+mn-lt"/>
                          <a:cs typeface="Calibri Light" panose="020F0302020204030204"/>
                        </a:rPr>
                        <a:t>Ю.Колбенева</a:t>
                      </a:r>
                      <a:r>
                        <a:rPr lang="ru-RU" sz="1800" b="0" baseline="0" dirty="0" smtClean="0">
                          <a:latin typeface="+mn-lt"/>
                          <a:cs typeface="Calibri Light" panose="020F0302020204030204"/>
                        </a:rPr>
                        <a:t> «Волшебной природы кисть»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 panose="020F0502020204030204"/>
                        </a:rPr>
                        <a:t>17:00</a:t>
                      </a:r>
                      <a:endParaRPr lang="ru-RU" sz="1800" b="0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</a:tr>
              <a:tr h="3581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 panose="020F0502020204030204"/>
                        </a:rPr>
                        <a:t>14.09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 panose="020F0302020204030204"/>
                        </a:rPr>
                        <a:t>Мастер-класс по акварельной живописи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39086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 panose="020F0502020204030204"/>
                        </a:rPr>
                        <a:t>20.09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dirty="0" smtClean="0"/>
                        <a:t>Межрегиональный фестиваль творчества «Звонкоголосый Валдай». Праздник «Дни колокольной славы Валдая»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10:00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43273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 panose="020F0302020204030204"/>
                        </a:rPr>
                        <a:t>Игра-викторина «Назад в СССР»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</a:tr>
              <a:tr h="4610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24.09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 «Актуальные вопросы пенсионного законодательства»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358124">
                <a:tc>
                  <a:txBody>
                    <a:bodyPr/>
                    <a:lstStyle/>
                    <a:p>
                      <a:r>
                        <a:rPr lang="en-US" altLang="ru-RU" b="1" dirty="0" smtClean="0"/>
                        <a:t>2</a:t>
                      </a:r>
                      <a:r>
                        <a:rPr lang="ru-RU" altLang="ru-RU" b="1" dirty="0" smtClean="0"/>
                        <a:t>9</a:t>
                      </a:r>
                      <a:r>
                        <a:rPr lang="en-US" altLang="ru-RU" b="1" dirty="0" smtClean="0"/>
                        <a:t>.0</a:t>
                      </a:r>
                      <a:r>
                        <a:rPr lang="ru-RU" altLang="ru-RU" b="1" dirty="0" smtClean="0"/>
                        <a:t>9</a:t>
                      </a:r>
                      <a:endParaRPr lang="en-US" alt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altLang="en-US" dirty="0"/>
                        <a:t>Упражнения по </a:t>
                      </a:r>
                      <a:r>
                        <a:rPr lang="ru-RU" altLang="en-US" dirty="0" err="1" smtClean="0"/>
                        <a:t>нейрогимнастике</a:t>
                      </a:r>
                      <a:r>
                        <a:rPr lang="ru-RU" altLang="en-US" dirty="0" smtClean="0"/>
                        <a:t> и логическому </a:t>
                      </a:r>
                      <a:r>
                        <a:rPr lang="ru-RU" altLang="en-US" dirty="0"/>
                        <a:t>мышлению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138</Words>
  <Application>Microsoft Office PowerPoint</Application>
  <PresentationFormat>Произвольный</PresentationFormat>
  <Paragraphs>38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Г</cp:lastModifiedBy>
  <cp:revision>52</cp:revision>
  <dcterms:created xsi:type="dcterms:W3CDTF">2025-11-06T11:20:00Z</dcterms:created>
  <dcterms:modified xsi:type="dcterms:W3CDTF">2026-08-26T07:33:36Z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2025-11-06T06:00:00Z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2025-11-06T06:00:00Z</vt:filetime>
  </property>
  <property fmtid="{D5CDD505-2E9C-101B-9397-08002B2CF9AE}" pid="5" name="Producer">
    <vt:lpwstr>Adobe PDF Library 17.0</vt:lpwstr>
  </property>
  <property fmtid="{D5CDD505-2E9C-101B-9397-08002B2CF9AE}" pid="6" name="KSOProductBuildVer">
    <vt:lpwstr>1049-12.1.0.27458</vt:lpwstr>
  </property>
  <property fmtid="{D5CDD505-2E9C-101B-9397-08002B2CF9AE}" pid="7" name="ICV">
    <vt:lpwstr>9D563936DA2D4C059153412B5ECBFE52_12</vt:lpwstr>
  </property>
</Properties>
</file>