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1CE6B-0EFE-4FA9-A703-C0F9648C508D}" type="datetimeFigureOut">
              <a:rPr lang="ru-RU" smtClean="0"/>
              <a:t>25.12.2025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BEE74-026C-47A4-84CA-8B94F42D8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176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BEE74-026C-47A4-84CA-8B94F42D8B6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805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8(816-66)2-41-19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Валдай, ул. Победы, д. 82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8(816-66)2-41-19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Ковальчук Марина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463051"/>
              </p:ext>
            </p:extLst>
          </p:nvPr>
        </p:nvGraphicFramePr>
        <p:xfrm>
          <a:off x="389050" y="1841500"/>
          <a:ext cx="6790065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9436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5594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02.01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Спектакль-концерт «Новые чародеи»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16:00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59978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07.01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Рождественский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концерт «Звезды рождественской любви»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6529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13.01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Упражнения по логическому мышлению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6529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14.01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Крещенские посиделки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639271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16.01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Экскурсия по выставке к 30-летию Валдайского ДНТ «Сохраняя</a:t>
                      </a:r>
                      <a:r>
                        <a:rPr lang="ru-RU" baseline="0" dirty="0" smtClean="0"/>
                        <a:t> традиции»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Мастер-класс по изготовлению </a:t>
                      </a:r>
                      <a:r>
                        <a:rPr lang="ru-RU" dirty="0" smtClean="0"/>
                        <a:t>ароматического саше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36529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Лекция ФП «Здоровое долголетие»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39271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23.01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Экскурсия</a:t>
                      </a:r>
                      <a:r>
                        <a:rPr lang="ru-RU" baseline="0" dirty="0" smtClean="0"/>
                        <a:t> по персональной выставке живописи </a:t>
                      </a:r>
                      <a:r>
                        <a:rPr lang="ru-RU" baseline="0" dirty="0" err="1" smtClean="0"/>
                        <a:t>К.Кукса</a:t>
                      </a:r>
                      <a:r>
                        <a:rPr lang="ru-RU" baseline="0" dirty="0" smtClean="0"/>
                        <a:t>  (ЗАТО Озерный)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52358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26.01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Историческая викторина ко Дню снятия блокады Ленинграда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</TotalTime>
  <Words>136</Words>
  <Application>Microsoft Office PowerPoint</Application>
  <PresentationFormat>Произвольный</PresentationFormat>
  <Paragraphs>44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Г</cp:lastModifiedBy>
  <cp:revision>27</cp:revision>
  <dcterms:created xsi:type="dcterms:W3CDTF">2025-11-06T11:20:25Z</dcterms:created>
  <dcterms:modified xsi:type="dcterms:W3CDTF">2025-12-25T11:55:44Z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