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67" y="1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39835" y="316976"/>
            <a:ext cx="2699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lang="ru-RU" spc="-5" dirty="0" smtClean="0"/>
              <a:t> </a:t>
            </a:r>
            <a:r>
              <a:rPr lang="ru-RU" spc="-5" dirty="0" smtClean="0"/>
              <a:t>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 Волот, ул. Володарского, д.6а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Большакова Н.Г.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868965"/>
              </p:ext>
            </p:extLst>
          </p:nvPr>
        </p:nvGraphicFramePr>
        <p:xfrm>
          <a:off x="196851" y="1899924"/>
          <a:ext cx="6982265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632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32085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8385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140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484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04.02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Эстафета «Мои финансы»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4843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06.02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Дартс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» спортивное мероприятие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48433"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09.02.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Дыхательная гимнастика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48433"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10.02.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 Пока в России Пушкин длится»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014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12.02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«Живые символы России: история, ремесла, народы»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48433"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13.02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Подвижные игры. Отработка броска баскетбол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01405"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19.02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Формирование и выплата средств пенсионных накоплений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601405"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20.02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Поэт правды и мужества. Литературный вечер Мусы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Джалиля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48433"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27.02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«Какие наши годы» Ретро-вечеринка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601405"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Вт, ср, чет.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Плетение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сетей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139</Words>
  <Application>Microsoft Office PowerPoint</Application>
  <PresentationFormat>Произвольный</PresentationFormat>
  <Paragraphs>46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21</cp:revision>
  <cp:lastPrinted>2026-01-28T13:44:33Z</cp:lastPrinted>
  <dcterms:created xsi:type="dcterms:W3CDTF">2025-11-06T11:20:25Z</dcterms:created>
  <dcterms:modified xsi:type="dcterms:W3CDTF">2026-01-28T14:08:54Z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