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291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-37124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87850" y="316976"/>
            <a:ext cx="27514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п. Волот, ул. Володарского, д.6а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Большакова Н.Г.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77519933"/>
              </p:ext>
            </p:extLst>
          </p:nvPr>
        </p:nvGraphicFramePr>
        <p:xfrm>
          <a:off x="381613" y="1940560"/>
          <a:ext cx="6889750" cy="4684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23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6951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2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3662"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33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1073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03.09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РО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«Знание» Голосуем сердцем-воспитываем примером: выборы в России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</a:t>
                      </a:r>
                      <a:r>
                        <a:rPr lang="ru-RU" sz="1330" b="0" spc="-25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</a:t>
                      </a:r>
                      <a:endParaRPr lang="ru-RU" sz="133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3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04.09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«Скандинавская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ходьба»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09.09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«Дом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сказки» Экскурсия в д. Горицы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«Подвижные игры»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«Игра в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Дартс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Информационный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прорыв. Знакомство с библиотекой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15:00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Актуальные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вопросы пенсионного законодательства»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«Дыхательная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гимнастика»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27.09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«</a:t>
                      </a:r>
                      <a:r>
                        <a:rPr lang="ru-RU" sz="1400" dirty="0" err="1" smtClean="0">
                          <a:latin typeface="Times New Roman"/>
                          <a:ea typeface="Calibri"/>
                          <a:cs typeface="Times New Roman"/>
                        </a:rPr>
                        <a:t>Гризодубовские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чтения на базе ЦОСП с привлечением </a:t>
                      </a:r>
                      <a:r>
                        <a:rPr lang="ru-RU" sz="1400" baseline="0" smtClean="0">
                          <a:latin typeface="Times New Roman"/>
                          <a:ea typeface="Calibri"/>
                          <a:cs typeface="Times New Roman"/>
                        </a:rPr>
                        <a:t>совета женщин»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ru-RU" sz="133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Вт, ср, чет.</a:t>
                      </a:r>
                      <a:endParaRPr lang="ru-RU" sz="133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Плетение</a:t>
                      </a:r>
                      <a:r>
                        <a:rPr lang="ru-RU" sz="133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сетей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30" dirty="0" smtClean="0">
                          <a:latin typeface="Times New Roman" pitchFamily="18" charset="0"/>
                          <a:cs typeface="Times New Roman" pitchFamily="18" charset="0"/>
                        </a:rPr>
                        <a:t>11.00</a:t>
                      </a:r>
                      <a:endParaRPr lang="ru-RU" sz="133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1617986" y="9295261"/>
            <a:ext cx="5353612" cy="14552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</a:t>
            </a:r>
            <a:r>
              <a:rPr sz="1600" b="1" dirty="0" err="1" smtClean="0">
                <a:solidFill>
                  <a:schemeClr val="bg1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chemeClr val="bg1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chemeClr val="bg1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chemeClr val="bg1"/>
                </a:solidFill>
                <a:latin typeface="Calibri"/>
                <a:cs typeface="Calibri"/>
              </a:rPr>
              <a:t>: 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chemeClr val="bg1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chemeClr val="bg1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chemeClr val="bg1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142</Words>
  <Application>Microsoft Office PowerPoint</Application>
  <PresentationFormat>Произвольный</PresentationFormat>
  <Paragraphs>47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Зорина Любовь Михайловна</cp:lastModifiedBy>
  <cp:revision>39</cp:revision>
  <cp:lastPrinted>2026-01-28T13:44:33Z</cp:lastPrinted>
  <dcterms:created xsi:type="dcterms:W3CDTF">2025-11-06T11:20:25Z</dcterms:created>
  <dcterms:modified xsi:type="dcterms:W3CDTF">2026-08-25T12:39:32Z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