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69" y="13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8528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/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15240"/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Новгородская 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бласть, п. Волот,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Володарского,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6А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8(816-62) 61-433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Большакова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Наталья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514384"/>
              </p:ext>
            </p:extLst>
          </p:nvPr>
        </p:nvGraphicFramePr>
        <p:xfrm>
          <a:off x="389050" y="1612901"/>
          <a:ext cx="6790065" cy="5719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59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806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31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«Лечебная физкультура с инвентарём»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31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 Крещенские посиделки»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31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«Как-то раз в Крещение»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31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Крещенские посиделки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97329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22.01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Спортивное мероприятие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Дартс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67897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22.01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«Среди нас живут Татьяны»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353181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26.01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«ГТО. Нормативы по возрасту»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2613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27.01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Игра в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Дартс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Активное долголетие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882953">
                <a:tc>
                  <a:txBody>
                    <a:bodyPr/>
                    <a:lstStyle/>
                    <a:p>
                      <a:r>
                        <a:rPr lang="ru-RU" b="0" dirty="0" smtClean="0"/>
                        <a:t>30.01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Гори, гори моя звезда» Литературно-музыкальный час по творчеству Николая Рубцова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147838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Каждые вторник, среда, четверг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Плетение сетей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141</Words>
  <Application>Microsoft Office PowerPoint</Application>
  <PresentationFormat>Произвольный</PresentationFormat>
  <Paragraphs>46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29</cp:revision>
  <dcterms:created xsi:type="dcterms:W3CDTF">2025-11-06T11:20:25Z</dcterms:created>
  <dcterms:modified xsi:type="dcterms:W3CDTF">2025-12-26T09:15:41Z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