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898" y="-2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600" b="1" dirty="0" smtClean="0">
                <a:solidFill>
                  <a:srgbClr val="FFFFFF"/>
                </a:solidFill>
                <a:latin typeface="Calibri"/>
                <a:cs typeface="Calibri"/>
              </a:rPr>
              <a:t>Наши </a:t>
            </a:r>
            <a:r>
              <a:rPr lang="ru-RU" sz="1600" b="1" spc="-35" dirty="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6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6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600" b="1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600" b="1" dirty="0" smtClean="0">
                <a:solidFill>
                  <a:srgbClr val="FFFFFF"/>
                </a:solidFill>
                <a:latin typeface="Calibri"/>
                <a:cs typeface="Calibri"/>
              </a:rPr>
              <a:t>Адрес: Омская область, г.Калачинск, ул.Ленина,6</a:t>
            </a:r>
            <a:br>
              <a:rPr lang="ru-RU" sz="1600" b="1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600" b="1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8(38155) 23-515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600" b="1" dirty="0" smtClean="0">
                <a:solidFill>
                  <a:srgbClr val="FFFFFF"/>
                </a:solidFill>
                <a:latin typeface="Calibri"/>
                <a:cs typeface="Calibri"/>
              </a:rPr>
              <a:t>Ушенина Татьяна Викторовна</a:t>
            </a:r>
            <a:endParaRPr sz="1600" b="1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02050" y="7175500"/>
            <a:ext cx="3414591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08:30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911850" y="8775700"/>
            <a:ext cx="1371600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</a:pPr>
            <a:r>
              <a:rPr sz="1050" b="1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lang="ru-RU" sz="105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10" dirty="0" smtClean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lang="ru-RU" sz="105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пенсионного</a:t>
            </a:r>
          </a:p>
          <a:p>
            <a:pPr marL="12700" marR="120650" algn="ctr">
              <a:lnSpc>
                <a:spcPts val="800"/>
              </a:lnSpc>
            </a:pPr>
            <a:r>
              <a:rPr lang="ru-RU" sz="105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и социального с</a:t>
            </a:r>
            <a:r>
              <a:rPr sz="1050" b="1" spc="-10" dirty="0" smtClean="0">
                <a:solidFill>
                  <a:srgbClr val="FFFFFF"/>
                </a:solidFill>
                <a:latin typeface="Calibri"/>
                <a:cs typeface="Calibri"/>
              </a:rPr>
              <a:t>трахования</a:t>
            </a:r>
            <a:r>
              <a:rPr sz="1050" b="1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050" b="1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1050" b="1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</a:p>
          <a:p>
            <a:pPr marL="12700" marR="120650" algn="ctr">
              <a:lnSpc>
                <a:spcPts val="800"/>
              </a:lnSpc>
            </a:pPr>
            <a:r>
              <a:rPr lang="ru-RU" sz="1050" b="1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1050" b="1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50" b="1" dirty="0" smtClean="0">
                <a:solidFill>
                  <a:srgbClr val="FFFFFF"/>
                </a:solidFill>
                <a:latin typeface="Calibri"/>
                <a:cs typeface="Calibri"/>
              </a:rPr>
              <a:t> Омской </a:t>
            </a:r>
            <a:r>
              <a:rPr lang="ru-RU" sz="105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105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бласти</a:t>
            </a:r>
            <a:endParaRPr sz="1050" b="1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01650" y="241300"/>
            <a:ext cx="2518182" cy="971296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51" y="2077881"/>
          <a:ext cx="6934201" cy="4917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36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9813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7570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209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8870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Занятие по компьютерной грамотности: «Как  через портал «</a:t>
                      </a:r>
                      <a:r>
                        <a:rPr lang="ru-RU" sz="1800" b="0" spc="-10" dirty="0" err="1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Госуслуги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» изменить способ доставки пенсии»</a:t>
                      </a:r>
                      <a:endParaRPr lang="ru-RU" sz="1800" b="0" spc="-1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9055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Просмотр фильма российского географического общества</a:t>
                      </a:r>
                      <a:endParaRPr lang="ru-RU" sz="1800" b="0" spc="-10" dirty="0" smtClean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</a:rPr>
                        <a:t>16:00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8870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20.01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Урок пенсионной грамотности: «Обеспечение</a:t>
                      </a:r>
                      <a:r>
                        <a:rPr lang="ru-RU" sz="1800" b="0" spc="-10" baseline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 санаторно-курортным лечением граждан льготных категорий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»</a:t>
                      </a:r>
                      <a:endParaRPr lang="ru-RU" sz="1800" b="0" spc="-1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548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22.01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err="1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Онлайн-лекция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 ФП</a:t>
                      </a:r>
                      <a:r>
                        <a:rPr lang="ru-RU" sz="1800" b="0" spc="-10" baseline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 «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Здоровое долголетие»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5483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Мастер-класс  плетение из ротанга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51387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err="1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Онлайн-лекция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 ФП</a:t>
                      </a:r>
                      <a:r>
                        <a:rPr lang="ru-RU" sz="1800" b="0" spc="-10" baseline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 «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Здоровое долголетие»</a:t>
                      </a:r>
                      <a:endParaRPr lang="ru-RU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</a:p>
                  </a:txBody>
                  <a:tcPr/>
                </a:tc>
              </a:tr>
              <a:tr h="62209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Индивидуальное консультирование по пенсионным и социальным вопросам</a:t>
                      </a:r>
                      <a:endParaRPr lang="ru-RU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9" name="Прямоугольник 68"/>
          <p:cNvSpPr/>
          <p:nvPr/>
        </p:nvSpPr>
        <p:spPr>
          <a:xfrm>
            <a:off x="577850" y="1384300"/>
            <a:ext cx="335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ЭНЕРГИЯ   ВОЗРАСТА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» </a:t>
            </a:r>
          </a:p>
          <a:p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г.Калачинск Омская область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Words>133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51</cp:revision>
  <dcterms:created xsi:type="dcterms:W3CDTF">2025-11-06T11:20:25Z</dcterms:created>
  <dcterms:modified xsi:type="dcterms:W3CDTF">2025-12-30T08:22:42Z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