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2376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36112" y="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646160, Омская обл., р.п.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Любинский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ул. Октябрьская, д.93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8(38175) 2-11-58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Дубинская Татьяна Васильевна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11385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– 17:45  пятница  08:30 – 16:30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Омской</a:t>
            </a:r>
            <a:r>
              <a:rPr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476729" y="72832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098" cy="150253"/>
              <a:chOff x="2489099" y="1051534"/>
              <a:chExt cx="291098" cy="150253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425450" y="1841500"/>
          <a:ext cx="6790065" cy="58428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30722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63072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16.01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Индивидуальное консультирование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по пенсионным и социальным вопросам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800" b="0" spc="-25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117134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19.01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Урок пенсионной грамотности: « Как подать заявление об отказе или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возобновлении НСУ»;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«Свидетельство пенсионера в электронном виде в личном кабинете ЕПГУ»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90103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21.01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Просветительская лекция: «Участие в программе долгосрочных сбережений»</a:t>
                      </a:r>
                    </a:p>
                    <a:p>
                      <a:r>
                        <a:rPr lang="ru-RU" b="0" dirty="0" smtClean="0"/>
                        <a:t>«Как получить поддержку от государства»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1171341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23.01.</a:t>
                      </a:r>
                    </a:p>
                    <a:p>
                      <a:endParaRPr lang="ru-RU" b="1" dirty="0" smtClean="0"/>
                    </a:p>
                    <a:p>
                      <a:r>
                        <a:rPr lang="ru-RU" b="1" dirty="0" smtClean="0"/>
                        <a:t>23.01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«Мастер-класс обмен опытом по кулинарии»</a:t>
                      </a:r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«Чаепитие посвященное  празднику Татьянин</a:t>
                      </a:r>
                      <a:r>
                        <a:rPr lang="ru-RU" baseline="0" dirty="0" smtClean="0"/>
                        <a:t> День»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63072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27.01.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Мероприятие</a:t>
                      </a:r>
                      <a:r>
                        <a:rPr lang="ru-RU" baseline="0" dirty="0" smtClean="0"/>
                        <a:t> посвященное «Дню воинской славы России-снятия блокады Ленинграда»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</a:p>
                    <a:p>
                      <a:endParaRPr lang="ru-RU" dirty="0" smtClean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63072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29.01.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Просмотр фильма РГО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13:30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49250" y="1155700"/>
            <a:ext cx="4419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i="1" dirty="0" smtClean="0"/>
              <a:t>Центр общения старшего поколения «Вдохновение» в КС (на правах отдела) в Любинском районе Омской области</a:t>
            </a:r>
            <a:endParaRPr lang="ru-RU" sz="1400" i="1" dirty="0"/>
          </a:p>
        </p:txBody>
      </p:sp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</TotalTime>
  <Words>170</Words>
  <Application>Microsoft Office PowerPoint</Application>
  <PresentationFormat>Произвольный</PresentationFormat>
  <Paragraphs>41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065KharchenkoSA</cp:lastModifiedBy>
  <cp:revision>26</cp:revision>
  <dcterms:created xsi:type="dcterms:W3CDTF">2025-11-06T11:20:25Z</dcterms:created>
  <dcterms:modified xsi:type="dcterms:W3CDTF">2025-12-30T09:28:25Z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