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25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96850" y="7109460"/>
            <a:ext cx="7148830" cy="3503286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52494" y="9126868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388790" y="9230255"/>
            <a:ext cx="5114290" cy="124380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64604О Омская область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р.п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Марьяновка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 Больничная д. 18А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8(38168)2-31-84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Шишлова Наталья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911851" y="8786545"/>
            <a:ext cx="1204790" cy="44371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Фонда</a:t>
            </a:r>
            <a:r>
              <a:rPr sz="1000" spc="5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пенсионного</a:t>
            </a: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15900" algn="ctr">
              <a:lnSpc>
                <a:spcPts val="800"/>
              </a:lnSpc>
            </a:pPr>
            <a:r>
              <a:rPr sz="1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000" spc="-1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spc="-10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</a:t>
            </a:r>
            <a:r>
              <a:rPr lang="ru-RU" sz="1000" spc="-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sz="1000" spc="-10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трахования</a:t>
            </a:r>
            <a:r>
              <a:rPr sz="1000" spc="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spc="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1000" spc="-2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endParaRPr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6886" y="378996"/>
            <a:ext cx="2517793" cy="1047496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54626" y="808692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02998" y="9432983"/>
            <a:ext cx="1179763" cy="1179763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65958718"/>
              </p:ext>
            </p:extLst>
          </p:nvPr>
        </p:nvGraphicFramePr>
        <p:xfrm>
          <a:off x="552494" y="2146300"/>
          <a:ext cx="6790065" cy="4618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1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7830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Мероприятие ЦОСП </a:t>
                      </a:r>
                    </a:p>
                    <a:p>
                      <a:pPr algn="ctr"/>
                      <a:r>
                        <a:rPr lang="ru-RU" smtClean="0">
                          <a:latin typeface="+mn-lt"/>
                        </a:rPr>
                        <a:t>«СЕРЕБРЯНОЕ </a:t>
                      </a:r>
                      <a:r>
                        <a:rPr lang="ru-RU" dirty="0" smtClean="0">
                          <a:latin typeface="+mn-lt"/>
                        </a:rPr>
                        <a:t>ПОКОЛЕНИЕ»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430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пенсионной грамотности: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доставки пенсии и иных выплат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до 11:00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правовым, пенсионным и социальным вопросам.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до 12:00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цифровой грамотности: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подать заявление через приложение «Государственные услуги» оформление сертификата на получение (ремонт) технических средств реабилитации 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до 11:00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правовым, пенсионным и социальным вопросам.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2093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Просветительская тематическая лекция к международному дню защиты  персональных данных (конфиденциальности).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до 11:00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093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класс по вязанию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до 12:00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051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правовым, пенсионным и социальным вопросам.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до 12:00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50016" y="6794500"/>
            <a:ext cx="3695663" cy="1079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4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четверг</a:t>
            </a:r>
            <a:r>
              <a:rPr lang="ru-RU" sz="1400" b="1" spc="-10" smtClean="0">
                <a:solidFill>
                  <a:srgbClr val="58595B"/>
                </a:solidFill>
                <a:latin typeface="Calibri"/>
                <a:cs typeface="Calibri"/>
              </a:rPr>
              <a:t>:         </a:t>
            </a:r>
            <a:r>
              <a:rPr lang="ru-RU" sz="1400" b="1" smtClean="0">
                <a:solidFill>
                  <a:srgbClr val="58595B"/>
                </a:solidFill>
                <a:latin typeface="Calibri"/>
                <a:cs typeface="Calibri"/>
              </a:rPr>
              <a:t>08:30</a:t>
            </a:r>
            <a:r>
              <a:rPr lang="ru-RU" sz="14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-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 17:45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п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</a:t>
            </a:r>
            <a:r>
              <a:rPr lang="ru-RU" sz="1400" b="1" spc="-20" smtClean="0">
                <a:solidFill>
                  <a:srgbClr val="58595B"/>
                </a:solidFill>
                <a:latin typeface="Calibri"/>
                <a:cs typeface="Calibri"/>
              </a:rPr>
              <a:t>:                                         08:30 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- </a:t>
            </a:r>
            <a:r>
              <a:rPr lang="ru-RU" sz="1400" b="1" spc="-20" smtClean="0">
                <a:solidFill>
                  <a:srgbClr val="58595B"/>
                </a:solidFill>
                <a:latin typeface="Calibri"/>
                <a:cs typeface="Calibri"/>
              </a:rPr>
              <a:t>16:30           последняя 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суббота </a:t>
            </a:r>
            <a:r>
              <a:rPr lang="ru-RU" sz="1400" b="1" spc="-20" smtClean="0">
                <a:solidFill>
                  <a:srgbClr val="58595B"/>
                </a:solidFill>
                <a:latin typeface="Calibri"/>
                <a:cs typeface="Calibri"/>
              </a:rPr>
              <a:t>месяца     08:30-13:00</a:t>
            </a:r>
            <a:endParaRPr lang="ru-RU" sz="1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172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34</cp:revision>
  <dcterms:created xsi:type="dcterms:W3CDTF">2025-11-06T11:20:25Z</dcterms:created>
  <dcterms:modified xsi:type="dcterms:W3CDTF">2025-12-30T08:43:04Z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