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56500" cy="10693400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2772" y="-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endParaRPr lang="ru-RU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endParaRPr lang="ru-RU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endParaRPr lang="ru-RU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fld id="{7293BC04-35E6-4A7B-9E9E-DE29CBD14DC3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385A163-A10F-4777-A93B-81F70053169F}" type="slidenum">
              <a:rPr lang="ru-RU"/>
              <a:pPr/>
              <a:t>1</a:t>
            </a:fld>
            <a:endParaRPr lang="ru-RU"/>
          </a:p>
        </p:txBody>
      </p:sp>
      <p:sp>
        <p:nvSpPr>
          <p:cNvPr id="409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2362200" y="812800"/>
            <a:ext cx="2833688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66738" y="3322638"/>
            <a:ext cx="6423025" cy="22907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33475" y="6059488"/>
            <a:ext cx="5289550" cy="2732087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30.12.25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E90783F2-73D2-48E7-9F51-80E140DEAF0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30.12.25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DD7D325-EDE3-4DDC-9036-26CEECF6C78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481638" y="317500"/>
            <a:ext cx="1700212" cy="91979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7825" y="317500"/>
            <a:ext cx="4951413" cy="91979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30.12.25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E7766718-ED45-4F2E-BE98-A7BB86C0EB6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30.12.25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E78B0D81-3742-4225-8AF6-46DD8F5C64B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6900" y="6872288"/>
            <a:ext cx="6423025" cy="2122487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96900" y="4532313"/>
            <a:ext cx="6423025" cy="23399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30.12.25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AAC5518A-5AE3-4BE4-AEA6-2DDBA60A68B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77825" y="2459038"/>
            <a:ext cx="3325813" cy="7056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856038" y="2459038"/>
            <a:ext cx="3325812" cy="7056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30.12.25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536996A2-B7A3-473E-B379-B3B35B1813D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825" y="428625"/>
            <a:ext cx="6800850" cy="178117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7825" y="2393950"/>
            <a:ext cx="3338513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77825" y="3390900"/>
            <a:ext cx="3338513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838575" y="2393950"/>
            <a:ext cx="3340100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838575" y="3390900"/>
            <a:ext cx="3340100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30.12.25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63DEA07E-D45B-4D9C-8EA7-9215678550F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30.12.25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CA0B2C64-0A67-41A5-9266-3B1FEF8BA49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30.12.25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44ACCAE-8EBC-4734-9FD0-DA9D8CD02DF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825" y="425450"/>
            <a:ext cx="2486025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954338" y="425450"/>
            <a:ext cx="4224337" cy="91265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77825" y="2238375"/>
            <a:ext cx="2486025" cy="73136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30.12.25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2418C30E-51A7-4D1D-8E7B-8A99E8852C1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1138" y="7485063"/>
            <a:ext cx="4533900" cy="884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481138" y="955675"/>
            <a:ext cx="4533900" cy="64150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481138" y="8369300"/>
            <a:ext cx="4533900" cy="1254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30.12.25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B878E85D-9BCB-4A82-B2F3-B1D888BFFB1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822825" y="317500"/>
            <a:ext cx="2314575" cy="11207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щелкните мышью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77825" y="2459038"/>
            <a:ext cx="6804025" cy="705643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щелкните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Четвёртый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  <a:p>
            <a:pPr lvl="4"/>
            <a:r>
              <a:rPr lang="en-GB" smtClean="0"/>
              <a:t>Восьмой уровень структуры</a:t>
            </a:r>
          </a:p>
          <a:p>
            <a:pPr lvl="4"/>
            <a:r>
              <a:rPr lang="en-GB" smtClean="0"/>
              <a:t>Девятый уровень структуры</a:t>
            </a: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2571750" y="9945688"/>
            <a:ext cx="2419350" cy="53498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77825" y="9945688"/>
            <a:ext cx="1738313" cy="533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tabLst>
                <a:tab pos="449263" algn="l"/>
                <a:tab pos="898525" algn="l"/>
                <a:tab pos="1347788" algn="l"/>
              </a:tabLst>
              <a:defRPr>
                <a:solidFill>
                  <a:srgbClr val="8B8B8B"/>
                </a:solidFill>
                <a:latin typeface="+mn-lt"/>
              </a:defRPr>
            </a:lvl1pPr>
          </a:lstStyle>
          <a:p>
            <a:r>
              <a:rPr lang="ru-RU"/>
              <a:t>30.12.25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45125" y="9945688"/>
            <a:ext cx="1738313" cy="533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tabLst>
                <a:tab pos="449263" algn="l"/>
                <a:tab pos="898525" algn="l"/>
                <a:tab pos="1347788" algn="l"/>
              </a:tabLst>
              <a:defRPr>
                <a:solidFill>
                  <a:srgbClr val="8B8B8B"/>
                </a:solidFill>
                <a:latin typeface="+mn-lt"/>
              </a:defRPr>
            </a:lvl1pPr>
          </a:lstStyle>
          <a:p>
            <a:fld id="{BF4DF226-9596-48D9-8F6F-85A1B35C384A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defTabSz="449263" rtl="0" fontAlgn="base" hangingPunct="0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fontAlgn="base" hangingPunct="0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2pPr>
      <a:lvl3pPr marL="1143000" indent="-228600" algn="ctr" defTabSz="449263" rtl="0" fontAlgn="base" hangingPunct="0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3pPr>
      <a:lvl4pPr marL="1600200" indent="-228600" algn="ctr" defTabSz="449263" rtl="0" fontAlgn="base" hangingPunct="0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4pPr>
      <a:lvl5pPr marL="2057400" indent="-228600" algn="ctr" defTabSz="449263" rtl="0" fontAlgn="base" hangingPunct="0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5pPr>
      <a:lvl6pPr marL="2514600" indent="-228600" algn="ctr" defTabSz="449263" rtl="0" fontAlgn="base" hangingPunct="0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6pPr>
      <a:lvl7pPr marL="2971800" indent="-228600" algn="ctr" defTabSz="449263" rtl="0" fontAlgn="base" hangingPunct="0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7pPr>
      <a:lvl8pPr marL="3429000" indent="-228600" algn="ctr" defTabSz="449263" rtl="0" fontAlgn="base" hangingPunct="0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8pPr>
      <a:lvl9pPr marL="3886200" indent="-228600" algn="ctr" defTabSz="449263" rtl="0" fontAlgn="base" hangingPunct="0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9pPr>
    </p:titleStyle>
    <p:bodyStyle>
      <a:lvl1pPr marL="342900" indent="-342900" algn="l" defTabSz="449263" rtl="0" fontAlgn="base" hangingPunct="0">
        <a:lnSpc>
          <a:spcPct val="8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8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fontAlgn="base" hangingPunct="0">
        <a:lnSpc>
          <a:spcPct val="8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fontAlgn="base" hangingPunct="0">
        <a:lnSpc>
          <a:spcPct val="8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fontAlgn="base" hangingPunct="0">
        <a:lnSpc>
          <a:spcPct val="8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 hangingPunct="0">
        <a:lnSpc>
          <a:spcPct val="8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 hangingPunct="0">
        <a:lnSpc>
          <a:spcPct val="8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 hangingPunct="0">
        <a:lnSpc>
          <a:spcPct val="8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 hangingPunct="0">
        <a:lnSpc>
          <a:spcPct val="8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2213" y="107950"/>
            <a:ext cx="3719512" cy="16589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  <p:sp>
        <p:nvSpPr>
          <p:cNvPr id="3074" name="Freeform 2"/>
          <p:cNvSpPr>
            <a:spLocks noChangeArrowheads="1"/>
          </p:cNvSpPr>
          <p:nvPr/>
        </p:nvSpPr>
        <p:spPr bwMode="auto">
          <a:xfrm>
            <a:off x="60325" y="6973888"/>
            <a:ext cx="7345363" cy="3582987"/>
          </a:xfrm>
          <a:custGeom>
            <a:avLst/>
            <a:gdLst>
              <a:gd name="G0" fmla="+- 32767 0 0"/>
              <a:gd name="G1" fmla="+- 32767 0 0"/>
            </a:gdLst>
            <a:ahLst/>
            <a:cxnLst>
              <a:cxn ang="0">
                <a:pos x="1587" y="3583622"/>
              </a:cxn>
              <a:cxn ang="0">
                <a:pos x="7345095" y="1398549"/>
              </a:cxn>
              <a:cxn ang="0">
                <a:pos x="7198087" y="1424710"/>
              </a:cxn>
              <a:cxn ang="0">
                <a:pos x="7044582" y="1448263"/>
              </a:cxn>
              <a:cxn ang="0">
                <a:pos x="6884926" y="1469150"/>
              </a:cxn>
              <a:cxn ang="0">
                <a:pos x="6719465" y="1487317"/>
              </a:cxn>
              <a:cxn ang="0">
                <a:pos x="6548547" y="1502706"/>
              </a:cxn>
              <a:cxn ang="0">
                <a:pos x="6372517" y="1515261"/>
              </a:cxn>
              <a:cxn ang="0">
                <a:pos x="6191723" y="1524926"/>
              </a:cxn>
              <a:cxn ang="0">
                <a:pos x="6006509" y="1531645"/>
              </a:cxn>
              <a:cxn ang="0">
                <a:pos x="5817223" y="1535361"/>
              </a:cxn>
              <a:cxn ang="0">
                <a:pos x="5624211" y="1536018"/>
              </a:cxn>
              <a:cxn ang="0">
                <a:pos x="5427819" y="1533560"/>
              </a:cxn>
              <a:cxn ang="0">
                <a:pos x="5228394" y="1527931"/>
              </a:cxn>
              <a:cxn ang="0">
                <a:pos x="5026283" y="1519074"/>
              </a:cxn>
              <a:cxn ang="0">
                <a:pos x="4821830" y="1506932"/>
              </a:cxn>
              <a:cxn ang="0">
                <a:pos x="4615384" y="1491451"/>
              </a:cxn>
              <a:cxn ang="0">
                <a:pos x="4407290" y="1472572"/>
              </a:cxn>
              <a:cxn ang="0">
                <a:pos x="4197894" y="1450241"/>
              </a:cxn>
              <a:cxn ang="0">
                <a:pos x="3987544" y="1424400"/>
              </a:cxn>
              <a:cxn ang="0">
                <a:pos x="3776584" y="1394994"/>
              </a:cxn>
              <a:cxn ang="0">
                <a:pos x="3565363" y="1361966"/>
              </a:cxn>
              <a:cxn ang="0">
                <a:pos x="3354226" y="1325260"/>
              </a:cxn>
              <a:cxn ang="0">
                <a:pos x="3143519" y="1284819"/>
              </a:cxn>
              <a:cxn ang="0">
                <a:pos x="2933589" y="1240588"/>
              </a:cxn>
              <a:cxn ang="0">
                <a:pos x="2776860" y="1204893"/>
              </a:cxn>
              <a:cxn ang="0">
                <a:pos x="2672797" y="1179883"/>
              </a:cxn>
              <a:cxn ang="0">
                <a:pos x="2569123" y="1153893"/>
              </a:cxn>
              <a:cxn ang="0">
                <a:pos x="2465882" y="1126917"/>
              </a:cxn>
              <a:cxn ang="0">
                <a:pos x="2363116" y="1098947"/>
              </a:cxn>
              <a:cxn ang="0">
                <a:pos x="2260869" y="1069977"/>
              </a:cxn>
              <a:cxn ang="0">
                <a:pos x="2159184" y="1039999"/>
              </a:cxn>
              <a:cxn ang="0">
                <a:pos x="2058105" y="1009007"/>
              </a:cxn>
              <a:cxn ang="0">
                <a:pos x="1957675" y="976994"/>
              </a:cxn>
              <a:cxn ang="0">
                <a:pos x="1857937" y="943951"/>
              </a:cxn>
              <a:cxn ang="0">
                <a:pos x="1758934" y="909873"/>
              </a:cxn>
              <a:cxn ang="0">
                <a:pos x="1660710" y="874753"/>
              </a:cxn>
              <a:cxn ang="0">
                <a:pos x="1563308" y="838583"/>
              </a:cxn>
              <a:cxn ang="0">
                <a:pos x="1466772" y="801356"/>
              </a:cxn>
              <a:cxn ang="0">
                <a:pos x="1371144" y="763065"/>
              </a:cxn>
              <a:cxn ang="0">
                <a:pos x="1276468" y="723704"/>
              </a:cxn>
              <a:cxn ang="0">
                <a:pos x="1182787" y="683264"/>
              </a:cxn>
              <a:cxn ang="0">
                <a:pos x="1090144" y="641740"/>
              </a:cxn>
              <a:cxn ang="0">
                <a:pos x="998584" y="599124"/>
              </a:cxn>
              <a:cxn ang="0">
                <a:pos x="908149" y="555409"/>
              </a:cxn>
              <a:cxn ang="0">
                <a:pos x="818882" y="510588"/>
              </a:cxn>
              <a:cxn ang="0">
                <a:pos x="730826" y="464654"/>
              </a:cxn>
              <a:cxn ang="0">
                <a:pos x="644026" y="417599"/>
              </a:cxn>
              <a:cxn ang="0">
                <a:pos x="558524" y="369418"/>
              </a:cxn>
              <a:cxn ang="0">
                <a:pos x="474364" y="320103"/>
              </a:cxn>
              <a:cxn ang="0">
                <a:pos x="391588" y="269646"/>
              </a:cxn>
              <a:cxn ang="0">
                <a:pos x="310241" y="218041"/>
              </a:cxn>
              <a:cxn ang="0">
                <a:pos x="230365" y="165281"/>
              </a:cxn>
              <a:cxn ang="0">
                <a:pos x="152004" y="111359"/>
              </a:cxn>
              <a:cxn ang="0">
                <a:pos x="75201" y="56267"/>
              </a:cxn>
              <a:cxn ang="0">
                <a:pos x="0" y="0"/>
              </a:cxn>
            </a:cxnLst>
            <a:rect l="0" t="0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644525" y="8175625"/>
            <a:ext cx="1146175" cy="130175"/>
            <a:chOff x="406" y="5150"/>
            <a:chExt cx="722" cy="82"/>
          </a:xfrm>
        </p:grpSpPr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06" y="5150"/>
              <a:ext cx="64" cy="82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</p:pic>
        <p:sp>
          <p:nvSpPr>
            <p:cNvPr id="3077" name="Freeform 5"/>
            <p:cNvSpPr>
              <a:spLocks noChangeArrowheads="1"/>
            </p:cNvSpPr>
            <p:nvPr/>
          </p:nvSpPr>
          <p:spPr bwMode="auto">
            <a:xfrm>
              <a:off x="486" y="5152"/>
              <a:ext cx="58" cy="80"/>
            </a:xfrm>
            <a:custGeom>
              <a:avLst/>
              <a:gdLst>
                <a:gd name="G0" fmla="+- 32767 0 0"/>
                <a:gd name="G1" fmla="+- 32767 0 0"/>
              </a:gdLst>
              <a:ahLst/>
              <a:cxnLst>
                <a:cxn ang="0">
                  <a:pos x="94272" y="0"/>
                </a:cxn>
                <a:cxn ang="0">
                  <a:pos x="0" y="0"/>
                </a:cxn>
                <a:cxn ang="0">
                  <a:pos x="0" y="20320"/>
                </a:cxn>
                <a:cxn ang="0">
                  <a:pos x="0" y="59690"/>
                </a:cxn>
                <a:cxn ang="0">
                  <a:pos x="0" y="80010"/>
                </a:cxn>
                <a:cxn ang="0">
                  <a:pos x="0" y="129540"/>
                </a:cxn>
                <a:cxn ang="0">
                  <a:pos x="23952" y="129540"/>
                </a:cxn>
                <a:cxn ang="0">
                  <a:pos x="23952" y="80010"/>
                </a:cxn>
                <a:cxn ang="0">
                  <a:pos x="86321" y="80010"/>
                </a:cxn>
                <a:cxn ang="0">
                  <a:pos x="86321" y="59690"/>
                </a:cxn>
                <a:cxn ang="0">
                  <a:pos x="23952" y="59690"/>
                </a:cxn>
                <a:cxn ang="0">
                  <a:pos x="23952" y="20320"/>
                </a:cxn>
                <a:cxn ang="0">
                  <a:pos x="94272" y="20320"/>
                </a:cxn>
                <a:cxn ang="0">
                  <a:pos x="94272" y="0"/>
                </a:cxn>
              </a:cxnLst>
              <a:rect l="0" t="0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3078" name="Picture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60" y="5150"/>
              <a:ext cx="183" cy="82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</p:pic>
        <p:pic>
          <p:nvPicPr>
            <p:cNvPr id="3079" name="Picture 7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757" y="5150"/>
              <a:ext cx="200" cy="82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</p:pic>
        <p:pic>
          <p:nvPicPr>
            <p:cNvPr id="3080" name="Picture 8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974" y="5152"/>
              <a:ext cx="68" cy="80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</p:pic>
        <p:pic>
          <p:nvPicPr>
            <p:cNvPr id="3081" name="Picture 9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058" y="5152"/>
              <a:ext cx="70" cy="81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</p:pic>
      </p:grpSp>
      <p:sp>
        <p:nvSpPr>
          <p:cNvPr id="3082" name="Rectangle 10"/>
          <p:cNvSpPr>
            <a:spLocks noGrp="1" noChangeArrowheads="1"/>
          </p:cNvSpPr>
          <p:nvPr>
            <p:ph type="title"/>
          </p:nvPr>
        </p:nvSpPr>
        <p:spPr>
          <a:xfrm>
            <a:off x="4822825" y="317500"/>
            <a:ext cx="2316163" cy="1866900"/>
          </a:xfrm>
          <a:ln/>
        </p:spPr>
        <p:txBody>
          <a:bodyPr tIns="81360"/>
          <a:lstStyle/>
          <a:p>
            <a:pPr marL="439738" indent="-425450" algn="r">
              <a:lnSpc>
                <a:spcPts val="2700"/>
              </a:lnSpc>
              <a:spcBef>
                <a:spcPts val="65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</a:tabLst>
            </a:pPr>
            <a:r>
              <a:rPr lang="ru-RU"/>
              <a:t>МЕРОПРИЯТИЯ НА ЯНВАРЬ</a:t>
            </a:r>
            <a:br>
              <a:rPr lang="ru-RU"/>
            </a:br>
            <a:r>
              <a:rPr lang="ru-RU"/>
              <a:t>2026</a:t>
            </a: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628650" y="8442325"/>
            <a:ext cx="5113338" cy="21367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174600" rIns="0" bIns="0">
            <a:spAutoFit/>
          </a:bodyPr>
          <a:lstStyle/>
          <a:p>
            <a:pPr marL="12700">
              <a:lnSpc>
                <a:spcPct val="75000"/>
              </a:lnSpc>
              <a:spcBef>
                <a:spcPts val="1375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</a:pPr>
            <a:r>
              <a:rPr lang="ru-RU" sz="4400" b="1">
                <a:solidFill>
                  <a:srgbClr val="FFFFFF"/>
                </a:solidFill>
                <a:latin typeface="Calibri" charset="0"/>
              </a:rPr>
              <a:t>ПРИХОДИТЕ, МЫ ВАС ЖДЕМ!</a:t>
            </a:r>
          </a:p>
          <a:p>
            <a:pPr marL="15875">
              <a:lnSpc>
                <a:spcPts val="1425"/>
              </a:lnSpc>
              <a:spcBef>
                <a:spcPts val="1038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</a:pPr>
            <a:r>
              <a:rPr lang="ru-RU" sz="1300">
                <a:solidFill>
                  <a:srgbClr val="FFFFFF"/>
                </a:solidFill>
                <a:latin typeface="Calibri" charset="0"/>
              </a:rPr>
              <a:t>Наши контакты:</a:t>
            </a:r>
          </a:p>
          <a:p>
            <a:pPr marL="15875">
              <a:lnSpc>
                <a:spcPts val="1300"/>
              </a:lnSpc>
              <a:spcBef>
                <a:spcPts val="138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</a:pPr>
            <a:r>
              <a:rPr lang="ru-RU" sz="1300">
                <a:solidFill>
                  <a:srgbClr val="FFFFFF"/>
                </a:solidFill>
                <a:latin typeface="Calibri" charset="0"/>
              </a:rPr>
              <a:t>Адрес: р.п. Нововаршавка, ул. Красноармейская, 2А</a:t>
            </a:r>
            <a:br>
              <a:rPr lang="ru-RU" sz="1300">
                <a:solidFill>
                  <a:srgbClr val="FFFFFF"/>
                </a:solidFill>
                <a:latin typeface="Calibri" charset="0"/>
              </a:rPr>
            </a:br>
            <a:r>
              <a:rPr lang="ru-RU" sz="1300">
                <a:solidFill>
                  <a:srgbClr val="FFFFFF"/>
                </a:solidFill>
                <a:latin typeface="Calibri" charset="0"/>
              </a:rPr>
              <a:t>8 (38152) 2-22-84</a:t>
            </a:r>
          </a:p>
          <a:p>
            <a:pPr marL="15875">
              <a:lnSpc>
                <a:spcPts val="1300"/>
              </a:lnSpc>
              <a:spcBef>
                <a:spcPts val="138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</a:pPr>
            <a:r>
              <a:rPr lang="ru-RU" sz="1300">
                <a:solidFill>
                  <a:srgbClr val="FFFFFF"/>
                </a:solidFill>
                <a:latin typeface="Calibri" charset="0"/>
              </a:rPr>
              <a:t>Руденко Мария Александровна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819525" y="7361238"/>
            <a:ext cx="3297238" cy="83026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12600" rIns="0" bIns="0">
            <a:spAutoFit/>
          </a:bodyPr>
          <a:lstStyle/>
          <a:p>
            <a:pPr marL="12700" indent="1949450">
              <a:lnSpc>
                <a:spcPct val="112000"/>
              </a:lnSpc>
              <a:spcBef>
                <a:spcPts val="100"/>
              </a:spcBef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</a:pPr>
            <a:r>
              <a:rPr lang="ru-RU" sz="1600" b="1">
                <a:solidFill>
                  <a:srgbClr val="58595B"/>
                </a:solidFill>
                <a:latin typeface="Calibri" charset="0"/>
              </a:rPr>
              <a:t>Время работы: понедельник – четверг 09:30 – 17:30, пятница — 09:30 — 16:45</a:t>
            </a:r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6122988" y="8786813"/>
            <a:ext cx="917575" cy="7080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33120" rIns="0" bIns="0">
            <a:spAutoFit/>
          </a:bodyPr>
          <a:lstStyle/>
          <a:p>
            <a:pPr marL="12700">
              <a:lnSpc>
                <a:spcPct val="100000"/>
              </a:lnSpc>
              <a:spcBef>
                <a:spcPts val="263"/>
              </a:spcBef>
              <a:tabLst>
                <a:tab pos="449263" algn="l"/>
                <a:tab pos="898525" algn="l"/>
              </a:tabLst>
            </a:pPr>
            <a:r>
              <a:rPr lang="ru-RU" sz="800">
                <a:solidFill>
                  <a:srgbClr val="FFFFFF"/>
                </a:solidFill>
                <a:latin typeface="Calibri" charset="0"/>
              </a:rPr>
              <a:t>Отделение Фонда пенсионного</a:t>
            </a:r>
          </a:p>
          <a:p>
            <a:pPr marL="12700">
              <a:lnSpc>
                <a:spcPct val="100000"/>
              </a:lnSpc>
              <a:spcBef>
                <a:spcPts val="263"/>
              </a:spcBef>
              <a:tabLst>
                <a:tab pos="449263" algn="l"/>
                <a:tab pos="898525" algn="l"/>
              </a:tabLst>
            </a:pPr>
            <a:r>
              <a:rPr lang="ru-RU" sz="800">
                <a:solidFill>
                  <a:srgbClr val="FFFFFF"/>
                </a:solidFill>
                <a:latin typeface="Calibri" charset="0"/>
              </a:rPr>
              <a:t>и социального страхования РФ</a:t>
            </a:r>
          </a:p>
          <a:p>
            <a:pPr marL="12700">
              <a:lnSpc>
                <a:spcPct val="100000"/>
              </a:lnSpc>
              <a:spcBef>
                <a:spcPts val="263"/>
              </a:spcBef>
              <a:tabLst>
                <a:tab pos="449263" algn="l"/>
                <a:tab pos="898525" algn="l"/>
              </a:tabLst>
            </a:pPr>
            <a:r>
              <a:rPr lang="ru-RU" sz="800">
                <a:solidFill>
                  <a:srgbClr val="FFFFFF"/>
                </a:solidFill>
                <a:latin typeface="Calibri" charset="0"/>
              </a:rPr>
              <a:t>По Омской области</a:t>
            </a:r>
          </a:p>
        </p:txBody>
      </p:sp>
      <p:grpSp>
        <p:nvGrpSpPr>
          <p:cNvPr id="3086" name="Group 14"/>
          <p:cNvGrpSpPr>
            <a:grpSpLocks/>
          </p:cNvGrpSpPr>
          <p:nvPr/>
        </p:nvGrpSpPr>
        <p:grpSpPr bwMode="auto">
          <a:xfrm>
            <a:off x="512763" y="488950"/>
            <a:ext cx="2516187" cy="982663"/>
            <a:chOff x="323" y="308"/>
            <a:chExt cx="1585" cy="619"/>
          </a:xfrm>
        </p:grpSpPr>
        <p:pic>
          <p:nvPicPr>
            <p:cNvPr id="3087" name="Picture 15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323" y="308"/>
              <a:ext cx="528" cy="602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</p:pic>
        <p:sp>
          <p:nvSpPr>
            <p:cNvPr id="3088" name="Freeform 16"/>
            <p:cNvSpPr>
              <a:spLocks noChangeArrowheads="1"/>
            </p:cNvSpPr>
            <p:nvPr/>
          </p:nvSpPr>
          <p:spPr bwMode="auto">
            <a:xfrm>
              <a:off x="993" y="513"/>
              <a:ext cx="185" cy="116"/>
            </a:xfrm>
            <a:custGeom>
              <a:avLst/>
              <a:gdLst>
                <a:gd name="G0" fmla="+- 32767 0 0"/>
                <a:gd name="G1" fmla="+- 32767 0 0"/>
              </a:gdLst>
              <a:ahLst/>
              <a:cxnLst>
                <a:cxn ang="0">
                  <a:pos x="149402" y="132080"/>
                </a:cxn>
                <a:cxn ang="0">
                  <a:pos x="126225" y="132080"/>
                </a:cxn>
                <a:cxn ang="0">
                  <a:pos x="126225" y="0"/>
                </a:cxn>
                <a:cxn ang="0">
                  <a:pos x="104965" y="0"/>
                </a:cxn>
                <a:cxn ang="0">
                  <a:pos x="104965" y="132080"/>
                </a:cxn>
                <a:cxn ang="0">
                  <a:pos x="21259" y="132080"/>
                </a:cxn>
                <a:cxn ang="0">
                  <a:pos x="21259" y="0"/>
                </a:cxn>
                <a:cxn ang="0">
                  <a:pos x="0" y="0"/>
                </a:cxn>
                <a:cxn ang="0">
                  <a:pos x="0" y="132080"/>
                </a:cxn>
                <a:cxn ang="0">
                  <a:pos x="0" y="151130"/>
                </a:cxn>
                <a:cxn ang="0">
                  <a:pos x="129438" y="151130"/>
                </a:cxn>
                <a:cxn ang="0">
                  <a:pos x="129438" y="185420"/>
                </a:cxn>
                <a:cxn ang="0">
                  <a:pos x="149402" y="185420"/>
                </a:cxn>
                <a:cxn ang="0">
                  <a:pos x="149402" y="151130"/>
                </a:cxn>
                <a:cxn ang="0">
                  <a:pos x="149402" y="132080"/>
                </a:cxn>
                <a:cxn ang="0">
                  <a:pos x="295008" y="132080"/>
                </a:cxn>
                <a:cxn ang="0">
                  <a:pos x="207429" y="132080"/>
                </a:cxn>
                <a:cxn ang="0">
                  <a:pos x="207429" y="83820"/>
                </a:cxn>
                <a:cxn ang="0">
                  <a:pos x="282778" y="83820"/>
                </a:cxn>
                <a:cxn ang="0">
                  <a:pos x="282778" y="64770"/>
                </a:cxn>
                <a:cxn ang="0">
                  <a:pos x="207429" y="64770"/>
                </a:cxn>
                <a:cxn ang="0">
                  <a:pos x="207429" y="19050"/>
                </a:cxn>
                <a:cxn ang="0">
                  <a:pos x="291998" y="19050"/>
                </a:cxn>
                <a:cxn ang="0">
                  <a:pos x="291998" y="0"/>
                </a:cxn>
                <a:cxn ang="0">
                  <a:pos x="185966" y="0"/>
                </a:cxn>
                <a:cxn ang="0">
                  <a:pos x="185966" y="19050"/>
                </a:cxn>
                <a:cxn ang="0">
                  <a:pos x="185966" y="64770"/>
                </a:cxn>
                <a:cxn ang="0">
                  <a:pos x="185966" y="83820"/>
                </a:cxn>
                <a:cxn ang="0">
                  <a:pos x="185966" y="132080"/>
                </a:cxn>
                <a:cxn ang="0">
                  <a:pos x="185966" y="151130"/>
                </a:cxn>
                <a:cxn ang="0">
                  <a:pos x="295008" y="151130"/>
                </a:cxn>
                <a:cxn ang="0">
                  <a:pos x="295008" y="132080"/>
                </a:cxn>
              </a:cxnLst>
              <a:rect l="0" t="0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9525" cap="flat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089" name="Group 17"/>
            <p:cNvGrpSpPr>
              <a:grpSpLocks/>
            </p:cNvGrpSpPr>
            <p:nvPr/>
          </p:nvGrpSpPr>
          <p:grpSpPr bwMode="auto">
            <a:xfrm>
              <a:off x="1208" y="513"/>
              <a:ext cx="281" cy="94"/>
              <a:chOff x="1208" y="513"/>
              <a:chExt cx="281" cy="94"/>
            </a:xfrm>
          </p:grpSpPr>
          <p:sp>
            <p:nvSpPr>
              <p:cNvPr id="3090" name="Freeform 18"/>
              <p:cNvSpPr>
                <a:spLocks noChangeArrowheads="1"/>
              </p:cNvSpPr>
              <p:nvPr/>
            </p:nvSpPr>
            <p:spPr bwMode="auto">
              <a:xfrm>
                <a:off x="1208" y="513"/>
                <a:ext cx="182" cy="94"/>
              </a:xfrm>
              <a:custGeom>
                <a:avLst/>
                <a:gdLst>
                  <a:gd name="G0" fmla="+- 32767 0 0"/>
                  <a:gd name="G1" fmla="+- 32767 0 0"/>
                </a:gdLst>
                <a:ahLst/>
                <a:cxnLst>
                  <a:cxn ang="0">
                    <a:pos x="129222" y="381"/>
                  </a:cxn>
                  <a:cxn ang="0">
                    <a:pos x="107759" y="381"/>
                  </a:cxn>
                  <a:cxn ang="0">
                    <a:pos x="107759" y="65151"/>
                  </a:cxn>
                  <a:cxn ang="0">
                    <a:pos x="21463" y="65151"/>
                  </a:cxn>
                  <a:cxn ang="0">
                    <a:pos x="21463" y="381"/>
                  </a:cxn>
                  <a:cxn ang="0">
                    <a:pos x="0" y="381"/>
                  </a:cxn>
                  <a:cxn ang="0">
                    <a:pos x="0" y="65151"/>
                  </a:cxn>
                  <a:cxn ang="0">
                    <a:pos x="0" y="84201"/>
                  </a:cxn>
                  <a:cxn ang="0">
                    <a:pos x="0" y="150241"/>
                  </a:cxn>
                  <a:cxn ang="0">
                    <a:pos x="21463" y="150241"/>
                  </a:cxn>
                  <a:cxn ang="0">
                    <a:pos x="21463" y="84201"/>
                  </a:cxn>
                  <a:cxn ang="0">
                    <a:pos x="107759" y="84201"/>
                  </a:cxn>
                  <a:cxn ang="0">
                    <a:pos x="107759" y="150241"/>
                  </a:cxn>
                  <a:cxn ang="0">
                    <a:pos x="129222" y="150241"/>
                  </a:cxn>
                  <a:cxn ang="0">
                    <a:pos x="129222" y="84201"/>
                  </a:cxn>
                  <a:cxn ang="0">
                    <a:pos x="129222" y="65151"/>
                  </a:cxn>
                  <a:cxn ang="0">
                    <a:pos x="129222" y="381"/>
                  </a:cxn>
                  <a:cxn ang="0">
                    <a:pos x="290398" y="0"/>
                  </a:cxn>
                  <a:cxn ang="0">
                    <a:pos x="166535" y="0"/>
                  </a:cxn>
                  <a:cxn ang="0">
                    <a:pos x="166535" y="19050"/>
                  </a:cxn>
                  <a:cxn ang="0">
                    <a:pos x="217843" y="19050"/>
                  </a:cxn>
                  <a:cxn ang="0">
                    <a:pos x="217843" y="151130"/>
                  </a:cxn>
                  <a:cxn ang="0">
                    <a:pos x="238874" y="151130"/>
                  </a:cxn>
                  <a:cxn ang="0">
                    <a:pos x="238874" y="19050"/>
                  </a:cxn>
                  <a:cxn ang="0">
                    <a:pos x="290398" y="19050"/>
                  </a:cxn>
                  <a:cxn ang="0">
                    <a:pos x="290398" y="0"/>
                  </a:cxn>
                </a:cxnLst>
                <a:rect l="0" t="0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pic>
            <p:nvPicPr>
              <p:cNvPr id="3091" name="Picture 19"/>
              <p:cNvPicPr>
                <a:picLocks noChangeAspect="1" noChangeArrowheads="1"/>
              </p:cNvPicPr>
              <p:nvPr/>
            </p:nvPicPr>
            <p:blipFill>
              <a:blip r:embed="rId10" cstate="print"/>
              <a:srcRect/>
              <a:stretch>
                <a:fillRect/>
              </a:stretch>
            </p:blipFill>
            <p:spPr bwMode="auto">
              <a:xfrm>
                <a:off x="1414" y="513"/>
                <a:ext cx="75" cy="93"/>
              </a:xfrm>
              <a:prstGeom prst="rect">
                <a:avLst/>
              </a:prstGeom>
              <a:noFill/>
              <a:ln w="9525" cap="flat">
                <a:noFill/>
                <a:round/>
                <a:headEnd/>
                <a:tailEnd/>
              </a:ln>
              <a:effectLst/>
            </p:spPr>
          </p:pic>
        </p:grpSp>
        <p:pic>
          <p:nvPicPr>
            <p:cNvPr id="3092" name="Picture 20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981" y="661"/>
              <a:ext cx="99" cy="96"/>
            </a:xfrm>
            <a:prstGeom prst="rect">
              <a:avLst/>
            </a:prstGeom>
            <a:noFill/>
            <a:ln w="9525" cap="flat">
              <a:noFill/>
              <a:round/>
              <a:headEnd/>
              <a:tailEnd/>
            </a:ln>
            <a:effectLst/>
          </p:spPr>
        </p:pic>
        <p:grpSp>
          <p:nvGrpSpPr>
            <p:cNvPr id="3093" name="Group 21"/>
            <p:cNvGrpSpPr>
              <a:grpSpLocks/>
            </p:cNvGrpSpPr>
            <p:nvPr/>
          </p:nvGrpSpPr>
          <p:grpSpPr bwMode="auto">
            <a:xfrm>
              <a:off x="1111" y="662"/>
              <a:ext cx="426" cy="114"/>
              <a:chOff x="1111" y="662"/>
              <a:chExt cx="426" cy="114"/>
            </a:xfrm>
          </p:grpSpPr>
          <p:pic>
            <p:nvPicPr>
              <p:cNvPr id="3094" name="Picture 22"/>
              <p:cNvPicPr>
                <a:picLocks noChangeAspect="1" noChangeArrowheads="1"/>
              </p:cNvPicPr>
              <p:nvPr/>
            </p:nvPicPr>
            <p:blipFill>
              <a:blip r:embed="rId12" cstate="print"/>
              <a:srcRect/>
              <a:stretch>
                <a:fillRect/>
              </a:stretch>
            </p:blipFill>
            <p:spPr bwMode="auto">
              <a:xfrm>
                <a:off x="1111" y="662"/>
                <a:ext cx="76" cy="93"/>
              </a:xfrm>
              <a:prstGeom prst="rect">
                <a:avLst/>
              </a:prstGeom>
              <a:noFill/>
              <a:ln w="9525" cap="flat">
                <a:noFill/>
                <a:round/>
                <a:headEnd/>
                <a:tailEnd/>
              </a:ln>
              <a:effectLst/>
            </p:spPr>
          </p:pic>
          <p:sp>
            <p:nvSpPr>
              <p:cNvPr id="3095" name="Freeform 23"/>
              <p:cNvSpPr>
                <a:spLocks noChangeArrowheads="1"/>
              </p:cNvSpPr>
              <p:nvPr/>
            </p:nvSpPr>
            <p:spPr bwMode="auto">
              <a:xfrm>
                <a:off x="1208" y="662"/>
                <a:ext cx="328" cy="114"/>
              </a:xfrm>
              <a:custGeom>
                <a:avLst/>
                <a:gdLst>
                  <a:gd name="G0" fmla="+- 32767 0 0"/>
                  <a:gd name="G1" fmla="+- 32767 0 0"/>
                </a:gdLst>
                <a:ahLst/>
                <a:cxnLst>
                  <a:cxn ang="0">
                    <a:pos x="104749" y="495"/>
                  </a:cxn>
                  <a:cxn ang="0">
                    <a:pos x="83718" y="495"/>
                  </a:cxn>
                  <a:cxn ang="0">
                    <a:pos x="83718" y="132080"/>
                  </a:cxn>
                  <a:cxn ang="0">
                    <a:pos x="104749" y="132080"/>
                  </a:cxn>
                  <a:cxn ang="0">
                    <a:pos x="104749" y="495"/>
                  </a:cxn>
                  <a:cxn ang="0">
                    <a:pos x="210794" y="132575"/>
                  </a:cxn>
                  <a:cxn ang="0">
                    <a:pos x="188252" y="132575"/>
                  </a:cxn>
                  <a:cxn ang="0">
                    <a:pos x="188252" y="495"/>
                  </a:cxn>
                  <a:cxn ang="0">
                    <a:pos x="167220" y="495"/>
                  </a:cxn>
                  <a:cxn ang="0">
                    <a:pos x="167220" y="132575"/>
                  </a:cxn>
                  <a:cxn ang="0">
                    <a:pos x="166789" y="132575"/>
                  </a:cxn>
                  <a:cxn ang="0">
                    <a:pos x="21247" y="132575"/>
                  </a:cxn>
                  <a:cxn ang="0">
                    <a:pos x="21247" y="495"/>
                  </a:cxn>
                  <a:cxn ang="0">
                    <a:pos x="0" y="495"/>
                  </a:cxn>
                  <a:cxn ang="0">
                    <a:pos x="0" y="132575"/>
                  </a:cxn>
                  <a:cxn ang="0">
                    <a:pos x="0" y="150355"/>
                  </a:cxn>
                  <a:cxn ang="0">
                    <a:pos x="166789" y="150355"/>
                  </a:cxn>
                  <a:cxn ang="0">
                    <a:pos x="188252" y="150355"/>
                  </a:cxn>
                  <a:cxn ang="0">
                    <a:pos x="191046" y="150355"/>
                  </a:cxn>
                  <a:cxn ang="0">
                    <a:pos x="191046" y="183375"/>
                  </a:cxn>
                  <a:cxn ang="0">
                    <a:pos x="210794" y="183375"/>
                  </a:cxn>
                  <a:cxn ang="0">
                    <a:pos x="210794" y="150355"/>
                  </a:cxn>
                  <a:cxn ang="0">
                    <a:pos x="210794" y="132575"/>
                  </a:cxn>
                  <a:cxn ang="0">
                    <a:pos x="352691" y="132080"/>
                  </a:cxn>
                  <a:cxn ang="0">
                    <a:pos x="265112" y="132080"/>
                  </a:cxn>
                  <a:cxn ang="0">
                    <a:pos x="265112" y="83820"/>
                  </a:cxn>
                  <a:cxn ang="0">
                    <a:pos x="340461" y="83820"/>
                  </a:cxn>
                  <a:cxn ang="0">
                    <a:pos x="340461" y="64770"/>
                  </a:cxn>
                  <a:cxn ang="0">
                    <a:pos x="265112" y="64770"/>
                  </a:cxn>
                  <a:cxn ang="0">
                    <a:pos x="265112" y="19050"/>
                  </a:cxn>
                  <a:cxn ang="0">
                    <a:pos x="349681" y="19050"/>
                  </a:cxn>
                  <a:cxn ang="0">
                    <a:pos x="349681" y="0"/>
                  </a:cxn>
                  <a:cxn ang="0">
                    <a:pos x="243649" y="0"/>
                  </a:cxn>
                  <a:cxn ang="0">
                    <a:pos x="243649" y="19050"/>
                  </a:cxn>
                  <a:cxn ang="0">
                    <a:pos x="243649" y="64770"/>
                  </a:cxn>
                  <a:cxn ang="0">
                    <a:pos x="243649" y="83820"/>
                  </a:cxn>
                  <a:cxn ang="0">
                    <a:pos x="243649" y="132080"/>
                  </a:cxn>
                  <a:cxn ang="0">
                    <a:pos x="243649" y="151130"/>
                  </a:cxn>
                  <a:cxn ang="0">
                    <a:pos x="352691" y="151130"/>
                  </a:cxn>
                  <a:cxn ang="0">
                    <a:pos x="352691" y="132080"/>
                  </a:cxn>
                  <a:cxn ang="0">
                    <a:pos x="522490" y="495"/>
                  </a:cxn>
                  <a:cxn ang="0">
                    <a:pos x="501027" y="495"/>
                  </a:cxn>
                  <a:cxn ang="0">
                    <a:pos x="501027" y="65265"/>
                  </a:cxn>
                  <a:cxn ang="0">
                    <a:pos x="414731" y="65265"/>
                  </a:cxn>
                  <a:cxn ang="0">
                    <a:pos x="414731" y="495"/>
                  </a:cxn>
                  <a:cxn ang="0">
                    <a:pos x="393268" y="495"/>
                  </a:cxn>
                  <a:cxn ang="0">
                    <a:pos x="393268" y="65265"/>
                  </a:cxn>
                  <a:cxn ang="0">
                    <a:pos x="393268" y="84315"/>
                  </a:cxn>
                  <a:cxn ang="0">
                    <a:pos x="393268" y="150355"/>
                  </a:cxn>
                  <a:cxn ang="0">
                    <a:pos x="414731" y="150355"/>
                  </a:cxn>
                  <a:cxn ang="0">
                    <a:pos x="414731" y="84315"/>
                  </a:cxn>
                  <a:cxn ang="0">
                    <a:pos x="501027" y="84315"/>
                  </a:cxn>
                  <a:cxn ang="0">
                    <a:pos x="501027" y="150355"/>
                  </a:cxn>
                  <a:cxn ang="0">
                    <a:pos x="522490" y="150355"/>
                  </a:cxn>
                  <a:cxn ang="0">
                    <a:pos x="522490" y="84315"/>
                  </a:cxn>
                  <a:cxn ang="0">
                    <a:pos x="522490" y="65265"/>
                  </a:cxn>
                  <a:cxn ang="0">
                    <a:pos x="522490" y="495"/>
                  </a:cxn>
                </a:cxnLst>
                <a:rect l="0" t="0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3096" name="Group 24"/>
            <p:cNvGrpSpPr>
              <a:grpSpLocks/>
            </p:cNvGrpSpPr>
            <p:nvPr/>
          </p:nvGrpSpPr>
          <p:grpSpPr bwMode="auto">
            <a:xfrm>
              <a:off x="1568" y="662"/>
              <a:ext cx="182" cy="94"/>
              <a:chOff x="1568" y="662"/>
              <a:chExt cx="182" cy="94"/>
            </a:xfrm>
          </p:grpSpPr>
          <p:pic>
            <p:nvPicPr>
              <p:cNvPr id="3097" name="Picture 25"/>
              <p:cNvPicPr>
                <a:picLocks noChangeAspect="1" noChangeArrowheads="1"/>
              </p:cNvPicPr>
              <p:nvPr/>
            </p:nvPicPr>
            <p:blipFill>
              <a:blip r:embed="rId13" cstate="print"/>
              <a:srcRect/>
              <a:stretch>
                <a:fillRect/>
              </a:stretch>
            </p:blipFill>
            <p:spPr bwMode="auto">
              <a:xfrm>
                <a:off x="1568" y="662"/>
                <a:ext cx="81" cy="94"/>
              </a:xfrm>
              <a:prstGeom prst="rect">
                <a:avLst/>
              </a:prstGeom>
              <a:noFill/>
              <a:ln w="9525" cap="flat">
                <a:noFill/>
                <a:round/>
                <a:headEnd/>
                <a:tailEnd/>
              </a:ln>
              <a:effectLst/>
            </p:spPr>
          </p:pic>
          <p:pic>
            <p:nvPicPr>
              <p:cNvPr id="3098" name="Picture 26"/>
              <p:cNvPicPr>
                <a:picLocks noChangeAspect="1" noChangeArrowheads="1"/>
              </p:cNvPicPr>
              <p:nvPr/>
            </p:nvPicPr>
            <p:blipFill>
              <a:blip r:embed="rId14" cstate="print"/>
              <a:srcRect/>
              <a:stretch>
                <a:fillRect/>
              </a:stretch>
            </p:blipFill>
            <p:spPr bwMode="auto">
              <a:xfrm>
                <a:off x="1675" y="662"/>
                <a:ext cx="75" cy="94"/>
              </a:xfrm>
              <a:prstGeom prst="rect">
                <a:avLst/>
              </a:prstGeom>
              <a:noFill/>
              <a:ln w="9525" cap="flat">
                <a:noFill/>
                <a:round/>
                <a:headEnd/>
                <a:tailEnd/>
              </a:ln>
              <a:effectLst/>
            </p:spPr>
          </p:pic>
        </p:grpSp>
        <p:grpSp>
          <p:nvGrpSpPr>
            <p:cNvPr id="3099" name="Group 27"/>
            <p:cNvGrpSpPr>
              <a:grpSpLocks/>
            </p:cNvGrpSpPr>
            <p:nvPr/>
          </p:nvGrpSpPr>
          <p:grpSpPr bwMode="auto">
            <a:xfrm>
              <a:off x="981" y="809"/>
              <a:ext cx="927" cy="118"/>
              <a:chOff x="981" y="809"/>
              <a:chExt cx="927" cy="118"/>
            </a:xfrm>
          </p:grpSpPr>
          <p:pic>
            <p:nvPicPr>
              <p:cNvPr id="3100" name="Picture 28"/>
              <p:cNvPicPr>
                <a:picLocks noChangeAspect="1" noChangeArrowheads="1"/>
              </p:cNvPicPr>
              <p:nvPr/>
            </p:nvPicPr>
            <p:blipFill>
              <a:blip r:embed="rId15" cstate="print"/>
              <a:srcRect/>
              <a:stretch>
                <a:fillRect/>
              </a:stretch>
            </p:blipFill>
            <p:spPr bwMode="auto">
              <a:xfrm>
                <a:off x="981" y="814"/>
                <a:ext cx="89" cy="97"/>
              </a:xfrm>
              <a:prstGeom prst="rect">
                <a:avLst/>
              </a:prstGeom>
              <a:noFill/>
              <a:ln w="9525" cap="flat">
                <a:noFill/>
                <a:round/>
                <a:headEnd/>
                <a:tailEnd/>
              </a:ln>
              <a:effectLst/>
            </p:spPr>
          </p:pic>
          <p:pic>
            <p:nvPicPr>
              <p:cNvPr id="3101" name="Picture 29"/>
              <p:cNvPicPr>
                <a:picLocks noChangeAspect="1" noChangeArrowheads="1"/>
              </p:cNvPicPr>
              <p:nvPr/>
            </p:nvPicPr>
            <p:blipFill>
              <a:blip r:embed="rId16" cstate="print"/>
              <a:srcRect/>
              <a:stretch>
                <a:fillRect/>
              </a:stretch>
            </p:blipFill>
            <p:spPr bwMode="auto">
              <a:xfrm>
                <a:off x="1087" y="814"/>
                <a:ext cx="102" cy="97"/>
              </a:xfrm>
              <a:prstGeom prst="rect">
                <a:avLst/>
              </a:prstGeom>
              <a:noFill/>
              <a:ln w="9525" cap="flat">
                <a:noFill/>
                <a:round/>
                <a:headEnd/>
                <a:tailEnd/>
              </a:ln>
              <a:effectLst/>
            </p:spPr>
          </p:pic>
          <p:pic>
            <p:nvPicPr>
              <p:cNvPr id="3102" name="Picture 30"/>
              <p:cNvPicPr>
                <a:picLocks noChangeAspect="1" noChangeArrowheads="1"/>
              </p:cNvPicPr>
              <p:nvPr/>
            </p:nvPicPr>
            <p:blipFill>
              <a:blip r:embed="rId17" cstate="print"/>
              <a:srcRect/>
              <a:stretch>
                <a:fillRect/>
              </a:stretch>
            </p:blipFill>
            <p:spPr bwMode="auto">
              <a:xfrm>
                <a:off x="1208" y="809"/>
                <a:ext cx="226" cy="118"/>
              </a:xfrm>
              <a:prstGeom prst="rect">
                <a:avLst/>
              </a:prstGeom>
              <a:noFill/>
              <a:ln w="9525" cap="flat">
                <a:noFill/>
                <a:round/>
                <a:headEnd/>
                <a:tailEnd/>
              </a:ln>
              <a:effectLst/>
            </p:spPr>
          </p:pic>
          <p:pic>
            <p:nvPicPr>
              <p:cNvPr id="3103" name="Picture 31"/>
              <p:cNvPicPr>
                <a:picLocks noChangeAspect="1" noChangeArrowheads="1"/>
              </p:cNvPicPr>
              <p:nvPr/>
            </p:nvPicPr>
            <p:blipFill>
              <a:blip r:embed="rId18" cstate="print"/>
              <a:srcRect/>
              <a:stretch>
                <a:fillRect/>
              </a:stretch>
            </p:blipFill>
            <p:spPr bwMode="auto">
              <a:xfrm>
                <a:off x="1449" y="814"/>
                <a:ext cx="102" cy="97"/>
              </a:xfrm>
              <a:prstGeom prst="rect">
                <a:avLst/>
              </a:prstGeom>
              <a:noFill/>
              <a:ln w="9525" cap="flat">
                <a:noFill/>
                <a:round/>
                <a:headEnd/>
                <a:tailEnd/>
              </a:ln>
              <a:effectLst/>
            </p:spPr>
          </p:pic>
          <p:sp>
            <p:nvSpPr>
              <p:cNvPr id="3104" name="Freeform 32"/>
              <p:cNvSpPr>
                <a:spLocks noChangeArrowheads="1"/>
              </p:cNvSpPr>
              <p:nvPr/>
            </p:nvSpPr>
            <p:spPr bwMode="auto">
              <a:xfrm>
                <a:off x="1571" y="813"/>
                <a:ext cx="86" cy="93"/>
              </a:xfrm>
              <a:custGeom>
                <a:avLst/>
                <a:gdLst>
                  <a:gd name="G0" fmla="+- 32767 0 0"/>
                  <a:gd name="G1" fmla="+- 32767 0 0"/>
                </a:gdLst>
                <a:ahLst/>
                <a:cxnLst>
                  <a:cxn ang="0">
                    <a:pos x="137807" y="0"/>
                  </a:cxn>
                  <a:cxn ang="0">
                    <a:pos x="103035" y="0"/>
                  </a:cxn>
                  <a:cxn ang="0">
                    <a:pos x="103035" y="59690"/>
                  </a:cxn>
                  <a:cxn ang="0">
                    <a:pos x="34772" y="59690"/>
                  </a:cxn>
                  <a:cxn ang="0">
                    <a:pos x="34772" y="0"/>
                  </a:cxn>
                  <a:cxn ang="0">
                    <a:pos x="0" y="0"/>
                  </a:cxn>
                  <a:cxn ang="0">
                    <a:pos x="0" y="59690"/>
                  </a:cxn>
                  <a:cxn ang="0">
                    <a:pos x="0" y="88900"/>
                  </a:cxn>
                  <a:cxn ang="0">
                    <a:pos x="0" y="149860"/>
                  </a:cxn>
                  <a:cxn ang="0">
                    <a:pos x="34772" y="149860"/>
                  </a:cxn>
                  <a:cxn ang="0">
                    <a:pos x="34772" y="88900"/>
                  </a:cxn>
                  <a:cxn ang="0">
                    <a:pos x="103035" y="88900"/>
                  </a:cxn>
                  <a:cxn ang="0">
                    <a:pos x="103035" y="149860"/>
                  </a:cxn>
                  <a:cxn ang="0">
                    <a:pos x="137807" y="149860"/>
                  </a:cxn>
                  <a:cxn ang="0">
                    <a:pos x="137807" y="88900"/>
                  </a:cxn>
                  <a:cxn ang="0">
                    <a:pos x="137807" y="59690"/>
                  </a:cxn>
                  <a:cxn ang="0">
                    <a:pos x="137807" y="0"/>
                  </a:cxn>
                </a:cxnLst>
                <a:rect l="0" t="0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pic>
            <p:nvPicPr>
              <p:cNvPr id="3105" name="Picture 33"/>
              <p:cNvPicPr>
                <a:picLocks noChangeAspect="1" noChangeArrowheads="1"/>
              </p:cNvPicPr>
              <p:nvPr/>
            </p:nvPicPr>
            <p:blipFill>
              <a:blip r:embed="rId19" cstate="print"/>
              <a:srcRect/>
              <a:stretch>
                <a:fillRect/>
              </a:stretch>
            </p:blipFill>
            <p:spPr bwMode="auto">
              <a:xfrm>
                <a:off x="1677" y="813"/>
                <a:ext cx="106" cy="113"/>
              </a:xfrm>
              <a:prstGeom prst="rect">
                <a:avLst/>
              </a:prstGeom>
              <a:noFill/>
              <a:ln w="9525" cap="flat">
                <a:noFill/>
                <a:round/>
                <a:headEnd/>
                <a:tailEnd/>
              </a:ln>
              <a:effectLst/>
            </p:spPr>
          </p:pic>
          <p:pic>
            <p:nvPicPr>
              <p:cNvPr id="3106" name="Picture 34"/>
              <p:cNvPicPr>
                <a:picLocks noChangeAspect="1" noChangeArrowheads="1"/>
              </p:cNvPicPr>
              <p:nvPr/>
            </p:nvPicPr>
            <p:blipFill>
              <a:blip r:embed="rId20" cstate="print"/>
              <a:srcRect/>
              <a:stretch>
                <a:fillRect/>
              </a:stretch>
            </p:blipFill>
            <p:spPr bwMode="auto">
              <a:xfrm>
                <a:off x="1803" y="813"/>
                <a:ext cx="105" cy="94"/>
              </a:xfrm>
              <a:prstGeom prst="rect">
                <a:avLst/>
              </a:prstGeom>
              <a:noFill/>
              <a:ln w="9525" cap="flat">
                <a:noFill/>
                <a:round/>
                <a:headEnd/>
                <a:tailEnd/>
              </a:ln>
              <a:effectLst/>
            </p:spPr>
          </p:pic>
        </p:grpSp>
      </p:grpSp>
      <p:sp>
        <p:nvSpPr>
          <p:cNvPr id="3107" name="AutoShape 35"/>
          <p:cNvSpPr>
            <a:spLocks noChangeArrowheads="1"/>
          </p:cNvSpPr>
          <p:nvPr/>
        </p:nvSpPr>
        <p:spPr bwMode="auto">
          <a:xfrm>
            <a:off x="6140450" y="9593263"/>
            <a:ext cx="874713" cy="8588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560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08" name="Oval 36"/>
          <p:cNvSpPr>
            <a:spLocks noChangeArrowheads="1"/>
          </p:cNvSpPr>
          <p:nvPr/>
        </p:nvSpPr>
        <p:spPr bwMode="auto">
          <a:xfrm>
            <a:off x="6048375" y="7937500"/>
            <a:ext cx="814388" cy="814388"/>
          </a:xfrm>
          <a:prstGeom prst="ellipse">
            <a:avLst/>
          </a:prstGeom>
          <a:solidFill>
            <a:srgbClr val="FFFFFF"/>
          </a:solidFill>
          <a:ln w="25560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3109" name="Picture 37"/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6162675" y="8142288"/>
            <a:ext cx="601663" cy="51593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  <p:pic>
        <p:nvPicPr>
          <p:cNvPr id="3110" name="Picture 38"/>
          <p:cNvPicPr>
            <a:picLocks noChangeAspect="1" noChangeArrowheads="1"/>
          </p:cNvPicPr>
          <p:nvPr/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6153150" y="9593263"/>
            <a:ext cx="862013" cy="86201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  <p:graphicFrame>
        <p:nvGraphicFramePr>
          <p:cNvPr id="3111" name="Group 39"/>
          <p:cNvGraphicFramePr>
            <a:graphicFrameLocks noGrp="1"/>
          </p:cNvGraphicFramePr>
          <p:nvPr/>
        </p:nvGraphicFramePr>
        <p:xfrm>
          <a:off x="349250" y="2078038"/>
          <a:ext cx="6791325" cy="5580067"/>
        </p:xfrm>
        <a:graphic>
          <a:graphicData uri="http://schemas.openxmlformats.org/drawingml/2006/table">
            <a:tbl>
              <a:tblPr/>
              <a:tblGrid>
                <a:gridCol w="842963"/>
                <a:gridCol w="4797425"/>
                <a:gridCol w="1150937"/>
              </a:tblGrid>
              <a:tr h="639763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0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Microsoft YaHei" charset="-122"/>
                        </a:rPr>
                        <a:t>Дата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0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Microsoft YaHei" charset="-122"/>
                        </a:rPr>
                        <a:t>Мероприятие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0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Microsoft YaHei" charset="-122"/>
                        </a:rPr>
                        <a:t>Время</a:t>
                      </a:r>
                    </a:p>
                    <a:p>
                      <a:pPr marL="0" marR="0" lvl="0" indent="0" algn="ctr" defTabSz="449263" rtl="0" eaLnBrk="1" fontAlgn="base" latinLnBrk="0" hangingPunct="0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Microsoft YaHei" charset="-122"/>
                        </a:rPr>
                        <a:t>начала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</a:tabLst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-122"/>
                        </a:rPr>
                        <a:t>14.01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-122"/>
                        </a:rPr>
                        <a:t>Индивидуальное консультирование по правовым и социальным вопросам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-122"/>
                        </a:rPr>
                        <a:t>В течение дня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</a:tabLst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-122"/>
                        </a:rPr>
                        <a:t>16.01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-122"/>
                        </a:rPr>
                        <a:t>РО «Знание» Видео-лекция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-122"/>
                        </a:rPr>
                        <a:t>11:00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</a:tabLst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-122"/>
                        </a:rPr>
                        <a:t>20.01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-122"/>
                        </a:rPr>
                        <a:t>Совместный просмотр фильма Регионального географического общества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-122"/>
                        </a:rPr>
                        <a:t>11:00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</a:tabLst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-122"/>
                        </a:rPr>
                        <a:t>22.01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-122"/>
                        </a:rPr>
                        <a:t>Встреча-дегустация, посвященная Всемирному дню пирога (обмен семейными рецептами и традициями)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-122"/>
                        </a:rPr>
                        <a:t>12:00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</a:tabLst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-122"/>
                        </a:rPr>
                        <a:t>23.01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-122"/>
                        </a:rPr>
                        <a:t>РО «Знание» Видео-лекция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-122"/>
                        </a:rPr>
                        <a:t>11:00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</a:tabLst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-122"/>
                        </a:rPr>
                        <a:t>27.01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-122"/>
                        </a:rPr>
                        <a:t>Индивидуальное консультирование по правовым и социальным вопросам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-122"/>
                        </a:rPr>
                        <a:t>В течение дня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</a:tabLst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-122"/>
                        </a:rPr>
                        <a:t>30.01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-122"/>
                        </a:rPr>
                        <a:t>ФП «Здоровое долголетие» онлайн-лекция о здоровье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Microsoft YaHei" charset="-122"/>
                        </a:rPr>
                        <a:t>12:00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</a:tabLst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</a:tabLst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</a:tabLst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</a:tabLst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</a:tabLst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449263" algn="l"/>
                          <a:tab pos="898525" algn="l"/>
                          <a:tab pos="1347788" algn="l"/>
                          <a:tab pos="1797050" algn="l"/>
                          <a:tab pos="2246313" algn="l"/>
                          <a:tab pos="2695575" algn="l"/>
                          <a:tab pos="3144838" algn="l"/>
                          <a:tab pos="3594100" algn="l"/>
                          <a:tab pos="4043363" algn="l"/>
                          <a:tab pos="4492625" algn="l"/>
                          <a:tab pos="4941888" algn="l"/>
                          <a:tab pos="5391150" algn="l"/>
                          <a:tab pos="5840413" algn="l"/>
                          <a:tab pos="6289675" algn="l"/>
                          <a:tab pos="6738938" algn="l"/>
                        </a:tabLst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Microsoft YaHei" charset="-12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122</Words>
  <Application>Microsoft Office PowerPoint</Application>
  <PresentationFormat>Произвольный</PresentationFormat>
  <Paragraphs>35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Times New Roman</vt:lpstr>
      <vt:lpstr>Calibri</vt:lpstr>
      <vt:lpstr>Microsoft YaHei</vt:lpstr>
      <vt:lpstr>Arial</vt:lpstr>
      <vt:lpstr>Lucida Sans Unicode</vt:lpstr>
      <vt:lpstr>Тема Office</vt:lpstr>
      <vt:lpstr>МЕРОПРИЯТИЯ НА ЯНВАРЬ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ЯНВАРЬ 2026</dc:title>
  <dc:creator>Харченко Сергей Анатольевич</dc:creator>
  <cp:lastModifiedBy>065KharchenkoSA</cp:lastModifiedBy>
  <cp:revision>2</cp:revision>
  <cp:lastPrinted>1601-01-01T00:00:00Z</cp:lastPrinted>
  <dcterms:created xsi:type="dcterms:W3CDTF">1601-01-01T00:00:00Z</dcterms:created>
  <dcterms:modified xsi:type="dcterms:W3CDTF">2025-12-30T06:46:19Z</dcterms:modified>
</cp:coreProperties>
</file>