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2772" y="-96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11240" y="7020000"/>
            <a:ext cx="7342920" cy="35809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38" name="Group 2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39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0" name="CustomShape 3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1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CustomShape 4"/>
          <p:cNvSpPr/>
          <p:nvPr/>
        </p:nvSpPr>
        <p:spPr>
          <a:xfrm>
            <a:off x="4822920" y="316800"/>
            <a:ext cx="2313720" cy="186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>
            <a:noAutofit/>
          </a:bodyPr>
          <a:lstStyle/>
          <a:p>
            <a:pPr marL="439560" indent="-42444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ЯНВАРЬ</a:t>
            </a:r>
            <a:r>
              <a:t/>
            </a:r>
            <a:br/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628920" y="8441640"/>
            <a:ext cx="511128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Адрес:646400,р.п.Саргатское,ул.Октябрьская,д.24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номер8(38178)2-15-67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Чубатова Оксана Васильевна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3819240" y="7361640"/>
            <a:ext cx="3294720" cy="830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четверг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08:30-17:45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п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ятница 8:30- 16:30    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48" name="CustomShape 7"/>
          <p:cNvSpPr/>
          <p:nvPr/>
        </p:nvSpPr>
        <p:spPr>
          <a:xfrm>
            <a:off x="6123240" y="8786520"/>
            <a:ext cx="9147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24">
                <a:solidFill>
                  <a:srgbClr val="FFFFFF"/>
                </a:solidFill>
                <a:latin typeface="Calibri"/>
                <a:ea typeface="DejaVu Sans"/>
              </a:rPr>
              <a:t> Омской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49" name="Group 8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50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1" name="CustomShape 9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2" name="Group 10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53" name="CustomShape 11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4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5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6" name="Group 12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57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8" name="CustomShape 13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59" name="Group 14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60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1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2" name="Group 15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63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7" name="CustomShape 1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68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0" name="CustomShape 17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1" name="CustomShape 18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2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73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4" name="Table 19"/>
          <p:cNvGraphicFramePr/>
          <p:nvPr/>
        </p:nvGraphicFramePr>
        <p:xfrm>
          <a:off x="393874" y="2106340"/>
          <a:ext cx="6789600" cy="484740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13.01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Занятия по компьютерной и цифровой грамотности «Как подать заявление о доставке пенсии через портал «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Calibri"/>
                        </a:rPr>
                        <a:t>Госуслуги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10: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15.01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РО Знание Онлайн-лекция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13:00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20.01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Индивидуальное консультирование по правовым и социальным вопросам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10: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22.01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РО Знание Онлайн-лекция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13:00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23.01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latin typeface="Arial"/>
                        </a:rPr>
                        <a:t>Мероприятия приуроченные к «</a:t>
                      </a:r>
                      <a:r>
                        <a:rPr lang="ru-RU" sz="1800" b="0" strike="noStrike" spc="-1" dirty="0" err="1">
                          <a:latin typeface="Arial"/>
                        </a:rPr>
                        <a:t>Татьянинному</a:t>
                      </a:r>
                      <a:r>
                        <a:rPr lang="ru-RU" sz="1800" b="0" strike="noStrike" spc="-1" dirty="0">
                          <a:latin typeface="Arial"/>
                        </a:rPr>
                        <a:t> дню»(чаепитие)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28.01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Мастер класс по изготовлению гипсовых фигурок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29.01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Просмотр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фильма РГО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 до 12:00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</TotalTime>
  <Words>102</Words>
  <Application>Microsoft Office PowerPoint</Application>
  <PresentationFormat>Произвольный</PresentationFormat>
  <Paragraphs>34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065KharchenkoSA</cp:lastModifiedBy>
  <cp:revision>33</cp:revision>
  <cp:lastPrinted>2025-12-27T09:11:25Z</cp:lastPrinted>
  <dcterms:created xsi:type="dcterms:W3CDTF">2025-11-06T11:20:25Z</dcterms:created>
  <dcterms:modified xsi:type="dcterms:W3CDTF">2025-12-30T06:53:12Z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