
<file path=[Content_Types].xml><?xml version="1.0" encoding="utf-8"?>
<Types xmlns="http://schemas.openxmlformats.org/package/2006/content-types"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theme/theme4.xml" ContentType="application/vnd.openxmlformats-officedocument.theme+xml"/>
  <Override PartName="/ppt/theme/theme5.xml" ContentType="application/vnd.openxmlformats-officedocument.theme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50" r:id="rId2"/>
    <p:sldMasterId id="2147483653" r:id="rId3"/>
    <p:sldMasterId id="2147483655" r:id="rId4"/>
    <p:sldMasterId id="2147483657" r:id="rId5"/>
  </p:sldMasterIdLst>
  <p:sldIdLst>
    <p:sldId id="256" r:id="rId6"/>
  </p:sldIdLst>
  <p:sldSz cx="7556500" cy="10693400"/>
  <p:notesSz cx="6645275" cy="977582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2256" y="-72"/>
      </p:cViewPr>
      <p:guideLst>
        <p:guide orient="horz" pos="3368"/>
        <p:guide pos="23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5" Type="http://schemas.openxmlformats.org/officeDocument/2006/relationships/slideMaster" Target="slideMasters/slideMaster5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4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6240" cy="1122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1800" b="0" u="none" strike="noStrik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6160" cy="7057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u="none" strike="noStrik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4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FE6F8ED2-2796-457F-A4E2-E084820251AC}" type="slidenum">
              <a:rPr/>
              <a:pPr/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2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6240" cy="1122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1800" b="0" u="none" strike="noStrik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6160" cy="7057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u="none" strike="noStrik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4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6"/>
          </p:nvPr>
        </p:nvSpPr>
        <p:spPr/>
        <p:txBody>
          <a:bodyPr/>
          <a:lstStyle/>
          <a:p>
            <a:fld id="{4DA41A43-5EB6-48AF-8CBF-66A42BA27EEC}" type="slidenum">
              <a:rPr/>
              <a:pPr/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5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6240" cy="1122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1800" b="0" u="none" strike="noStrik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6160" cy="7057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u="none" strike="noStrik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4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6"/>
          </p:nvPr>
        </p:nvSpPr>
        <p:spPr/>
        <p:txBody>
          <a:bodyPr/>
          <a:lstStyle/>
          <a:p>
            <a:fld id="{0093E54F-2AB5-4977-B9EA-2DB9DF6E34C0}" type="slidenum">
              <a:rPr/>
              <a:pPr/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5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6240" cy="1122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1800" b="0" u="none" strike="noStrik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6160" cy="7057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u="none" strike="noStrik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7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9"/>
          </p:nvPr>
        </p:nvSpPr>
        <p:spPr/>
        <p:txBody>
          <a:bodyPr/>
          <a:lstStyle/>
          <a:p>
            <a:fld id="{41C3D8F5-3BBD-4989-B26B-2DD30254D33D}" type="slidenum">
              <a:rPr/>
              <a:pPr/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8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6240" cy="1122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1800" b="0" u="none" strike="noStrik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28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6160" cy="7057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u="none" strike="noStrik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0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0604AF53-8588-4143-8A64-431F0C841FF2}" type="slidenum">
              <a:rPr/>
              <a:pPr/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6240" cy="1122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1800" b="0" u="none" strike="noStrik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33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6160" cy="7057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u="none" strike="noStrik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3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5"/>
          </p:nvPr>
        </p:nvSpPr>
        <p:spPr/>
        <p:txBody>
          <a:bodyPr/>
          <a:lstStyle/>
          <a:p>
            <a:fld id="{52A27BF3-CC84-48D4-ABA3-A3C1D62E42A1}" type="slidenum">
              <a:rPr/>
              <a:pPr/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14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/Relationships>
</file>

<file path=ppt/slideMasters/_rels/slideMaster3.xml.rels><?xml version="1.0" encoding="UTF-8" standalone="yes"?>
<Relationships xmlns="http://schemas.openxmlformats.org/package/2006/relationships"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4.xml"/></Relationships>
</file>

<file path=ppt/slideMasters/_rels/slideMaster4.xml.rels><?xml version="1.0" encoding="UTF-8" standalone="yes"?>
<Relationships xmlns="http://schemas.openxmlformats.org/package/2006/relationships"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5.xml"/></Relationships>
</file>

<file path=ppt/slideMasters/_rels/slideMaster5.xml.rels><?xml version="1.0" encoding="UTF-8" standalone="yes"?>
<Relationships xmlns="http://schemas.openxmlformats.org/package/2006/relationships"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67360" y="3314880"/>
            <a:ext cx="6428160" cy="824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indent="0">
              <a:buNone/>
            </a:pPr>
            <a:r>
              <a:rPr lang="ru-RU" sz="2700" b="0" u="none" strike="noStrike">
                <a:solidFill>
                  <a:srgbClr val="000000"/>
                </a:solidFill>
                <a:uFillTx/>
                <a:latin typeface="Calibri"/>
              </a:rPr>
              <a:t>Для правки текста заглавия щёлкните мышью</a:t>
            </a:r>
          </a:p>
        </p:txBody>
      </p:sp>
      <p:sp>
        <p:nvSpPr>
          <p:cNvPr id="5" name="PlaceHolder 2"/>
          <p:cNvSpPr>
            <a:spLocks noGrp="1"/>
          </p:cNvSpPr>
          <p:nvPr>
            <p:ph type="ftr" idx="1"/>
          </p:nvPr>
        </p:nvSpPr>
        <p:spPr>
          <a:xfrm>
            <a:off x="2571480" y="9945000"/>
            <a:ext cx="2419920" cy="534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2" name="PlaceHolder 3"/>
          <p:cNvSpPr>
            <a:spLocks noGrp="1"/>
          </p:cNvSpPr>
          <p:nvPr>
            <p:ph type="dt" idx="2"/>
          </p:nvPr>
        </p:nvSpPr>
        <p:spPr>
          <a:xfrm>
            <a:off x="378000" y="9945000"/>
            <a:ext cx="1739160" cy="534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lnSpc>
                <a:spcPct val="100000"/>
              </a:lnSpc>
              <a:buNone/>
              <a:defRPr lang="en-US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</a:pPr>
            <a:r>
              <a:rPr lang="en-US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rPr>
              <a:t>&lt;дата/время&gt;</a:t>
            </a:r>
            <a:endParaRPr lang="ru-RU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sldNum" idx="3"/>
          </p:nvPr>
        </p:nvSpPr>
        <p:spPr>
          <a:xfrm>
            <a:off x="5445360" y="9945000"/>
            <a:ext cx="1739160" cy="534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fld id="{DFBF4041-1C5E-4835-88A5-F67EA4D3F962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rPr>
              <a:pPr indent="0" algn="r">
                <a:lnSpc>
                  <a:spcPct val="100000"/>
                </a:lnSpc>
                <a:buNone/>
              </a:pPr>
              <a:t>‹#›</a:t>
            </a:fld>
            <a:endParaRPr lang="ru-RU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/>
    <p:bodyStyle/>
    <p:otherStyle/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6240" cy="1122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indent="0">
              <a:buNone/>
            </a:pPr>
            <a:r>
              <a:rPr lang="ru-RU" sz="2700" b="0" u="none" strike="noStrike">
                <a:solidFill>
                  <a:srgbClr val="000000"/>
                </a:solidFill>
                <a:uFillTx/>
                <a:latin typeface="Calibri"/>
              </a:rPr>
              <a:t>Для правки текста заглавия щёлкните мышью</a:t>
            </a: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6160" cy="7057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Calibri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Calibri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Calibri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Calibri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Calibri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Calibri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Calibri"/>
              </a:rPr>
              <a:t>Седьмой уровень структуры</a:t>
            </a:r>
          </a:p>
        </p:txBody>
      </p:sp>
      <p:sp>
        <p:nvSpPr>
          <p:cNvPr id="8" name="PlaceHolder 3"/>
          <p:cNvSpPr>
            <a:spLocks noGrp="1"/>
          </p:cNvSpPr>
          <p:nvPr>
            <p:ph type="ftr" idx="4"/>
          </p:nvPr>
        </p:nvSpPr>
        <p:spPr>
          <a:xfrm>
            <a:off x="2571480" y="9945000"/>
            <a:ext cx="2419920" cy="534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9" name="PlaceHolder 4"/>
          <p:cNvSpPr>
            <a:spLocks noGrp="1"/>
          </p:cNvSpPr>
          <p:nvPr>
            <p:ph type="dt" idx="5"/>
          </p:nvPr>
        </p:nvSpPr>
        <p:spPr>
          <a:xfrm>
            <a:off x="378000" y="9945000"/>
            <a:ext cx="1739160" cy="534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lnSpc>
                <a:spcPct val="100000"/>
              </a:lnSpc>
              <a:buNone/>
              <a:defRPr lang="en-US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</a:pPr>
            <a:r>
              <a:rPr lang="en-US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rPr>
              <a:t>&lt;дата/время&gt;</a:t>
            </a:r>
            <a:endParaRPr lang="ru-RU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10" name="PlaceHolder 5"/>
          <p:cNvSpPr>
            <a:spLocks noGrp="1"/>
          </p:cNvSpPr>
          <p:nvPr>
            <p:ph type="sldNum" idx="6"/>
          </p:nvPr>
        </p:nvSpPr>
        <p:spPr>
          <a:xfrm>
            <a:off x="5445360" y="9945000"/>
            <a:ext cx="1739160" cy="534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fld id="{2C535D46-7D32-4114-B9BA-1171935D7D62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rPr>
              <a:pPr indent="0" algn="r">
                <a:lnSpc>
                  <a:spcPct val="100000"/>
                </a:lnSpc>
                <a:buNone/>
              </a:pPr>
              <a:t>‹#›</a:t>
            </a:fld>
            <a:endParaRPr lang="ru-RU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2" r:id="rId2"/>
  </p:sldLayoutIdLst>
  <p:txStyles>
    <p:titleStyle/>
    <p:bodyStyle/>
    <p:otherStyle/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6240" cy="1122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indent="0">
              <a:buNone/>
            </a:pPr>
            <a:r>
              <a:rPr lang="ru-RU" sz="2700" b="0" u="none" strike="noStrike">
                <a:solidFill>
                  <a:srgbClr val="000000"/>
                </a:solidFill>
                <a:uFillTx/>
                <a:latin typeface="Calibri"/>
              </a:rPr>
              <a:t>Для правки текста заглавия щёлкните мышью</a:t>
            </a: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3289320" cy="8936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Calibri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Calibri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Calibri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Calibri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Calibri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Calibri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Calibri"/>
              </a:rPr>
              <a:t>Седьмой уровень структуры</a:t>
            </a:r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3894840" y="2459520"/>
            <a:ext cx="3289320" cy="8936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Calibri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Calibri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Calibri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Calibri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Calibri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Calibri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Calibri"/>
              </a:rPr>
              <a:t>Седьмой уровень структуры</a:t>
            </a:r>
          </a:p>
        </p:txBody>
      </p:sp>
      <p:sp>
        <p:nvSpPr>
          <p:cNvPr id="18" name="PlaceHolder 4"/>
          <p:cNvSpPr>
            <a:spLocks noGrp="1"/>
          </p:cNvSpPr>
          <p:nvPr>
            <p:ph type="ftr" idx="7"/>
          </p:nvPr>
        </p:nvSpPr>
        <p:spPr>
          <a:xfrm>
            <a:off x="2571480" y="9945000"/>
            <a:ext cx="2419920" cy="534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19" name="PlaceHolder 5"/>
          <p:cNvSpPr>
            <a:spLocks noGrp="1"/>
          </p:cNvSpPr>
          <p:nvPr>
            <p:ph type="dt" idx="8"/>
          </p:nvPr>
        </p:nvSpPr>
        <p:spPr>
          <a:xfrm>
            <a:off x="378000" y="9945000"/>
            <a:ext cx="1739160" cy="534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lnSpc>
                <a:spcPct val="100000"/>
              </a:lnSpc>
              <a:buNone/>
              <a:defRPr lang="en-US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</a:pPr>
            <a:r>
              <a:rPr lang="en-US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rPr>
              <a:t>&lt;дата/время&gt;</a:t>
            </a:r>
            <a:endParaRPr lang="ru-RU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20" name="PlaceHolder 6"/>
          <p:cNvSpPr>
            <a:spLocks noGrp="1"/>
          </p:cNvSpPr>
          <p:nvPr>
            <p:ph type="sldNum" idx="9"/>
          </p:nvPr>
        </p:nvSpPr>
        <p:spPr>
          <a:xfrm>
            <a:off x="5445360" y="9945000"/>
            <a:ext cx="1739160" cy="534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fld id="{72488967-AAAF-4F7C-AFA0-D0FF597C0C2B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rPr>
              <a:pPr indent="0" algn="r">
                <a:lnSpc>
                  <a:spcPct val="100000"/>
                </a:lnSpc>
                <a:buNone/>
              </a:pPr>
              <a:t>‹#›</a:t>
            </a:fld>
            <a:endParaRPr lang="ru-RU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</p:sldLayoutIdLst>
  <p:txStyles>
    <p:titleStyle/>
    <p:bodyStyle/>
    <p:otherStyle/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6240" cy="1122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indent="0">
              <a:buNone/>
            </a:pPr>
            <a:r>
              <a:rPr lang="ru-RU" sz="2700" b="0" u="none" strike="noStrike">
                <a:solidFill>
                  <a:srgbClr val="000000"/>
                </a:solidFill>
                <a:uFillTx/>
                <a:latin typeface="Calibri"/>
              </a:rPr>
              <a:t>Для правки текста заглавия щёлкните мышью</a:t>
            </a:r>
          </a:p>
        </p:txBody>
      </p:sp>
      <p:sp>
        <p:nvSpPr>
          <p:cNvPr id="24" name="PlaceHolder 2"/>
          <p:cNvSpPr>
            <a:spLocks noGrp="1"/>
          </p:cNvSpPr>
          <p:nvPr>
            <p:ph type="ftr" idx="10"/>
          </p:nvPr>
        </p:nvSpPr>
        <p:spPr>
          <a:xfrm>
            <a:off x="2571480" y="9945000"/>
            <a:ext cx="2419920" cy="534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25" name="PlaceHolder 3"/>
          <p:cNvSpPr>
            <a:spLocks noGrp="1"/>
          </p:cNvSpPr>
          <p:nvPr>
            <p:ph type="dt" idx="11"/>
          </p:nvPr>
        </p:nvSpPr>
        <p:spPr>
          <a:xfrm>
            <a:off x="378000" y="9945000"/>
            <a:ext cx="1739160" cy="534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lnSpc>
                <a:spcPct val="100000"/>
              </a:lnSpc>
              <a:buNone/>
              <a:defRPr lang="en-US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</a:pPr>
            <a:r>
              <a:rPr lang="en-US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rPr>
              <a:t>&lt;дата/время&gt;</a:t>
            </a:r>
            <a:endParaRPr lang="ru-RU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26" name="PlaceHolder 4"/>
          <p:cNvSpPr>
            <a:spLocks noGrp="1"/>
          </p:cNvSpPr>
          <p:nvPr>
            <p:ph type="sldNum" idx="12"/>
          </p:nvPr>
        </p:nvSpPr>
        <p:spPr>
          <a:xfrm>
            <a:off x="5445360" y="9945000"/>
            <a:ext cx="1739160" cy="534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fld id="{D8736594-2888-4187-9692-155BFDC38605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rPr>
              <a:pPr indent="0" algn="r">
                <a:lnSpc>
                  <a:spcPct val="100000"/>
                </a:lnSpc>
                <a:buNone/>
              </a:pPr>
              <a:t>‹#›</a:t>
            </a:fld>
            <a:endParaRPr lang="ru-RU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</p:sldLayoutIdLst>
  <p:txStyles>
    <p:titleStyle/>
    <p:bodyStyle/>
    <p:otherStyle/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ftr" idx="13"/>
          </p:nvPr>
        </p:nvSpPr>
        <p:spPr>
          <a:xfrm>
            <a:off x="2571480" y="9945000"/>
            <a:ext cx="2419920" cy="534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30" name="PlaceHolder 2"/>
          <p:cNvSpPr>
            <a:spLocks noGrp="1"/>
          </p:cNvSpPr>
          <p:nvPr>
            <p:ph type="dt" idx="14"/>
          </p:nvPr>
        </p:nvSpPr>
        <p:spPr>
          <a:xfrm>
            <a:off x="378000" y="9945000"/>
            <a:ext cx="1739160" cy="534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lnSpc>
                <a:spcPct val="100000"/>
              </a:lnSpc>
              <a:buNone/>
              <a:defRPr lang="en-US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</a:pPr>
            <a:r>
              <a:rPr lang="en-US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rPr>
              <a:t>&lt;дата/время&gt;</a:t>
            </a:r>
            <a:endParaRPr lang="ru-RU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sldNum" idx="15"/>
          </p:nvPr>
        </p:nvSpPr>
        <p:spPr>
          <a:xfrm>
            <a:off x="5445360" y="9945000"/>
            <a:ext cx="1739160" cy="534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fld id="{6D8AE69B-44E9-4F47-B843-93D2019FA8B0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rPr>
              <a:pPr indent="0" algn="r">
                <a:lnSpc>
                  <a:spcPct val="100000"/>
                </a:lnSpc>
                <a:buNone/>
              </a:pPr>
              <a:t>‹#›</a:t>
            </a:fld>
            <a:endParaRPr lang="ru-RU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8" r:id="rId1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Relationship Id="rId22" Type="http://schemas.openxmlformats.org/officeDocument/2006/relationships/image" Target="../media/image2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" name="object 33"/>
          <p:cNvPicPr/>
          <p:nvPr/>
        </p:nvPicPr>
        <p:blipFill>
          <a:blip r:embed="rId2" cstate="print"/>
          <a:stretch/>
        </p:blipFill>
        <p:spPr>
          <a:xfrm>
            <a:off x="3731760" y="108000"/>
            <a:ext cx="3719880" cy="16581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5" name="object 35"/>
          <p:cNvSpPr/>
          <p:nvPr/>
        </p:nvSpPr>
        <p:spPr>
          <a:xfrm>
            <a:off x="111240" y="7000200"/>
            <a:ext cx="7345440" cy="3583440"/>
          </a:xfrm>
          <a:custGeom>
            <a:avLst/>
            <a:gdLst>
              <a:gd name="textAreaLeft" fmla="*/ 0 w 7345440"/>
              <a:gd name="textAreaRight" fmla="*/ 7345800 w 7345440"/>
              <a:gd name="textAreaTop" fmla="*/ 0 h 3583440"/>
              <a:gd name="textAreaBottom" fmla="*/ 3583800 h 3583440"/>
            </a:gdLst>
            <a:ahLst/>
            <a:cxnLst/>
            <a:rect l="textAreaLeft" t="textAreaTop" r="textAreaRight" b="textAreaBottom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>
              <a:lnSpc>
                <a:spcPct val="100000"/>
              </a:lnSpc>
            </a:pPr>
            <a:endParaRPr lang="ru-RU" sz="1800" b="0" u="none" strike="noStrike">
              <a:solidFill>
                <a:srgbClr val="FFFFFF"/>
              </a:solidFill>
              <a:uFillTx/>
              <a:latin typeface="Arial"/>
            </a:endParaRPr>
          </a:p>
        </p:txBody>
      </p:sp>
      <p:grpSp>
        <p:nvGrpSpPr>
          <p:cNvPr id="36" name="Группа 1"/>
          <p:cNvGrpSpPr/>
          <p:nvPr/>
        </p:nvGrpSpPr>
        <p:grpSpPr>
          <a:xfrm>
            <a:off x="644400" y="8176320"/>
            <a:ext cx="1147680" cy="132480"/>
            <a:chOff x="644400" y="8176320"/>
            <a:chExt cx="1147680" cy="132480"/>
          </a:xfrm>
        </p:grpSpPr>
        <p:pic>
          <p:nvPicPr>
            <p:cNvPr id="37" name="object 36"/>
            <p:cNvPicPr/>
            <p:nvPr/>
          </p:nvPicPr>
          <p:blipFill>
            <a:blip r:embed="rId3" cstate="print"/>
            <a:stretch/>
          </p:blipFill>
          <p:spPr>
            <a:xfrm>
              <a:off x="644400" y="8176320"/>
              <a:ext cx="102960" cy="132480"/>
            </a:xfrm>
            <a:prstGeom prst="rect">
              <a:avLst/>
            </a:prstGeom>
            <a:noFill/>
            <a:ln w="0">
              <a:noFill/>
            </a:ln>
          </p:spPr>
        </p:pic>
        <p:sp>
          <p:nvSpPr>
            <p:cNvPr id="38" name="object 37"/>
            <p:cNvSpPr/>
            <p:nvPr/>
          </p:nvSpPr>
          <p:spPr>
            <a:xfrm>
              <a:off x="771480" y="8178120"/>
              <a:ext cx="94320" cy="129240"/>
            </a:xfrm>
            <a:custGeom>
              <a:avLst/>
              <a:gdLst>
                <a:gd name="textAreaLeft" fmla="*/ 0 w 94320"/>
                <a:gd name="textAreaRight" fmla="*/ 94680 w 94320"/>
                <a:gd name="textAreaTop" fmla="*/ 0 h 129240"/>
                <a:gd name="textAreaBottom" fmla="*/ 129600 h 129240"/>
              </a:gdLst>
              <a:ahLst/>
              <a:cxnLst/>
              <a:rect l="textAreaLeft" t="textAreaTop" r="textAreaRight" b="textAreaBottom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0" tIns="0" rIns="0" bIns="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800" b="0" u="none" strike="noStrik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pic>
          <p:nvPicPr>
            <p:cNvPr id="39" name="object 38"/>
            <p:cNvPicPr/>
            <p:nvPr/>
          </p:nvPicPr>
          <p:blipFill>
            <a:blip r:embed="rId4" cstate="print"/>
            <a:stretch/>
          </p:blipFill>
          <p:spPr>
            <a:xfrm>
              <a:off x="888840" y="8176320"/>
              <a:ext cx="291960" cy="13248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40" name="object 39"/>
            <p:cNvPicPr/>
            <p:nvPr/>
          </p:nvPicPr>
          <p:blipFill>
            <a:blip r:embed="rId5" cstate="print"/>
            <a:stretch/>
          </p:blipFill>
          <p:spPr>
            <a:xfrm>
              <a:off x="1201680" y="8176320"/>
              <a:ext cx="318960" cy="13248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41" name="object 40"/>
            <p:cNvPicPr/>
            <p:nvPr/>
          </p:nvPicPr>
          <p:blipFill>
            <a:blip r:embed="rId6" cstate="print"/>
            <a:stretch/>
          </p:blipFill>
          <p:spPr>
            <a:xfrm>
              <a:off x="1545480" y="8178120"/>
              <a:ext cx="109800" cy="12888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42" name="object 41"/>
            <p:cNvPicPr/>
            <p:nvPr/>
          </p:nvPicPr>
          <p:blipFill>
            <a:blip r:embed="rId7" cstate="print"/>
            <a:stretch/>
          </p:blipFill>
          <p:spPr>
            <a:xfrm>
              <a:off x="1679400" y="8178120"/>
              <a:ext cx="112680" cy="130680"/>
            </a:xfrm>
            <a:prstGeom prst="rect">
              <a:avLst/>
            </a:prstGeom>
            <a:noFill/>
            <a:ln w="0">
              <a:noFill/>
            </a:ln>
          </p:spPr>
        </p:pic>
      </p:grpSp>
      <p:sp>
        <p:nvSpPr>
          <p:cNvPr id="43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6240" cy="1121040"/>
          </a:xfrm>
          <a:prstGeom prst="rect">
            <a:avLst/>
          </a:prstGeom>
          <a:noFill/>
          <a:ln w="0">
            <a:noFill/>
          </a:ln>
        </p:spPr>
        <p:txBody>
          <a:bodyPr lIns="0" tIns="81360" rIns="0" bIns="0" anchor="t">
            <a:noAutofit/>
          </a:bodyPr>
          <a:lstStyle/>
          <a:p>
            <a:pPr marL="439560" indent="-427320" algn="r">
              <a:lnSpc>
                <a:spcPts val="2701"/>
              </a:lnSpc>
              <a:spcBef>
                <a:spcPts val="641"/>
              </a:spcBef>
              <a:buNone/>
              <a:tabLst>
                <a:tab pos="0" algn="l"/>
              </a:tabLst>
            </a:pPr>
            <a:r>
              <a:rPr lang="ru-RU" sz="2700" b="1" u="none" strike="noStrike" spc="-11" dirty="0">
                <a:solidFill>
                  <a:schemeClr val="lt1"/>
                </a:solidFill>
                <a:uFillTx/>
                <a:latin typeface="Calibri"/>
              </a:rPr>
              <a:t>МЕРОПРИЯТИЯ </a:t>
            </a:r>
            <a:r>
              <a:rPr lang="ru-RU" sz="2700" b="1" u="none" strike="noStrike" dirty="0">
                <a:solidFill>
                  <a:schemeClr val="lt1"/>
                </a:solidFill>
                <a:uFillTx/>
                <a:latin typeface="Calibri"/>
              </a:rPr>
              <a:t>НА</a:t>
            </a:r>
            <a:r>
              <a:rPr lang="ru-RU" sz="2700" b="1" u="none" strike="noStrike" spc="-6" dirty="0">
                <a:solidFill>
                  <a:schemeClr val="lt1"/>
                </a:solidFill>
                <a:uFillTx/>
                <a:latin typeface="Calibri"/>
              </a:rPr>
              <a:t> </a:t>
            </a:r>
            <a:r>
              <a:rPr lang="ru-RU" sz="2700" b="1" u="none" strike="noStrike" spc="-6" dirty="0" smtClean="0">
                <a:solidFill>
                  <a:schemeClr val="lt1"/>
                </a:solidFill>
                <a:uFillTx/>
                <a:latin typeface="Calibri"/>
              </a:rPr>
              <a:t>ЯНВАРЬ</a:t>
            </a:r>
            <a:endParaRPr lang="ru-RU" sz="2700" b="0" u="none" strike="noStrike" dirty="0">
              <a:solidFill>
                <a:srgbClr val="000000"/>
              </a:solidFill>
              <a:uFillTx/>
              <a:latin typeface="Calibri"/>
            </a:endParaRPr>
          </a:p>
          <a:p>
            <a:pPr marL="439560" indent="0" algn="r">
              <a:lnSpc>
                <a:spcPts val="2701"/>
              </a:lnSpc>
              <a:buNone/>
              <a:tabLst>
                <a:tab pos="0" algn="l"/>
              </a:tabLst>
            </a:pPr>
            <a:r>
              <a:rPr lang="ru-RU" sz="2700" b="1" u="none" strike="noStrike" spc="-20" dirty="0" smtClean="0">
                <a:solidFill>
                  <a:schemeClr val="lt1"/>
                </a:solidFill>
                <a:uFillTx/>
                <a:latin typeface="Calibri"/>
              </a:rPr>
              <a:t>202</a:t>
            </a:r>
            <a:r>
              <a:rPr lang="ru-RU" sz="2700" b="1" spc="-20" dirty="0">
                <a:solidFill>
                  <a:schemeClr val="lt1"/>
                </a:solidFill>
                <a:latin typeface="Calibri"/>
              </a:rPr>
              <a:t>6</a:t>
            </a:r>
            <a:endParaRPr lang="ru-RU" sz="2700" b="0" u="none" strike="noStrike" dirty="0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44" name="object 43"/>
          <p:cNvSpPr/>
          <p:nvPr/>
        </p:nvSpPr>
        <p:spPr>
          <a:xfrm>
            <a:off x="628920" y="8441640"/>
            <a:ext cx="5113800" cy="20224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74600" rIns="0" bIns="0" anchor="t">
            <a:spAutoFit/>
          </a:bodyPr>
          <a:lstStyle/>
          <a:p>
            <a:pPr marL="12600">
              <a:lnSpc>
                <a:spcPct val="75000"/>
              </a:lnSpc>
              <a:spcBef>
                <a:spcPts val="1375"/>
              </a:spcBef>
            </a:pPr>
            <a:r>
              <a:rPr lang="ru-RU" sz="4400" b="1" u="none" strike="noStrike" spc="-11">
                <a:solidFill>
                  <a:srgbClr val="FFFFFF"/>
                </a:solidFill>
                <a:uFillTx/>
                <a:latin typeface="Calibri"/>
              </a:rPr>
              <a:t>ПРИХОДИТЕ, </a:t>
            </a:r>
            <a:r>
              <a:rPr lang="ru-RU" sz="4400" b="1" u="none" strike="noStrike">
                <a:solidFill>
                  <a:srgbClr val="FFFFFF"/>
                </a:solidFill>
                <a:uFillTx/>
                <a:latin typeface="Calibri"/>
              </a:rPr>
              <a:t>МЫ</a:t>
            </a:r>
            <a:r>
              <a:rPr lang="ru-RU" sz="4400" b="1" u="none" strike="noStrike" spc="-136">
                <a:solidFill>
                  <a:srgbClr val="FFFFFF"/>
                </a:solidFill>
                <a:uFillTx/>
                <a:latin typeface="Calibri"/>
              </a:rPr>
              <a:t> </a:t>
            </a:r>
            <a:r>
              <a:rPr lang="ru-RU" sz="4400" b="1" u="none" strike="noStrike">
                <a:solidFill>
                  <a:srgbClr val="FFFFFF"/>
                </a:solidFill>
                <a:uFillTx/>
                <a:latin typeface="Calibri"/>
              </a:rPr>
              <a:t>ВАС</a:t>
            </a:r>
            <a:r>
              <a:rPr lang="ru-RU" sz="4400" b="1" u="none" strike="noStrike" spc="-136">
                <a:solidFill>
                  <a:srgbClr val="FFFFFF"/>
                </a:solidFill>
                <a:uFillTx/>
                <a:latin typeface="Calibri"/>
              </a:rPr>
              <a:t> </a:t>
            </a:r>
            <a:r>
              <a:rPr lang="ru-RU" sz="4400" b="1" u="none" strike="noStrike" spc="-11">
                <a:solidFill>
                  <a:srgbClr val="FFFFFF"/>
                </a:solidFill>
                <a:uFillTx/>
                <a:latin typeface="Calibri"/>
              </a:rPr>
              <a:t>ЖДЕМ!</a:t>
            </a:r>
            <a:endParaRPr lang="ru-RU" sz="4400" b="0" u="none" strike="noStrike">
              <a:solidFill>
                <a:srgbClr val="000000"/>
              </a:solidFill>
              <a:uFillTx/>
              <a:latin typeface="Arial"/>
            </a:endParaRPr>
          </a:p>
          <a:p>
            <a:pPr marL="15120">
              <a:lnSpc>
                <a:spcPts val="1429"/>
              </a:lnSpc>
              <a:spcBef>
                <a:spcPts val="1040"/>
              </a:spcBef>
            </a:pPr>
            <a:r>
              <a:rPr lang="ru-RU" sz="1300" b="0" u="none" strike="noStrike">
                <a:solidFill>
                  <a:srgbClr val="FFFFFF"/>
                </a:solidFill>
                <a:uFillTx/>
                <a:latin typeface="Calibri"/>
              </a:rPr>
              <a:t>Наши</a:t>
            </a:r>
            <a:r>
              <a:rPr lang="ru-RU" sz="1300" b="0" u="none" strike="noStrike" spc="-34">
                <a:solidFill>
                  <a:srgbClr val="FFFFFF"/>
                </a:solidFill>
                <a:uFillTx/>
                <a:latin typeface="Calibri"/>
              </a:rPr>
              <a:t> </a:t>
            </a:r>
            <a:r>
              <a:rPr lang="ru-RU" sz="1300" b="0" u="none" strike="noStrike" spc="-11">
                <a:solidFill>
                  <a:srgbClr val="FFFFFF"/>
                </a:solidFill>
                <a:uFillTx/>
                <a:latin typeface="Calibri"/>
              </a:rPr>
              <a:t>контакты:</a:t>
            </a:r>
            <a:endParaRPr lang="ru-RU" sz="1300" b="0" u="none" strike="noStrike">
              <a:solidFill>
                <a:srgbClr val="000000"/>
              </a:solidFill>
              <a:uFillTx/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</a:pPr>
            <a:r>
              <a:rPr lang="ru-RU" sz="1300" b="0" u="none" strike="noStrike">
                <a:solidFill>
                  <a:srgbClr val="FFFFFF"/>
                </a:solidFill>
                <a:uFillTx/>
                <a:latin typeface="Calibri"/>
              </a:rPr>
              <a:t>Адрес: г. Тара, ул. Дзержинского, 7</a:t>
            </a:r>
            <a:r>
              <a:rPr sz="1300"/>
              <a:t/>
            </a:r>
            <a:br>
              <a:rPr sz="1300"/>
            </a:br>
            <a:r>
              <a:rPr lang="ru-RU" sz="1300" b="0" u="none" strike="noStrike">
                <a:solidFill>
                  <a:srgbClr val="FFFFFF"/>
                </a:solidFill>
                <a:uFillTx/>
                <a:latin typeface="Calibri"/>
              </a:rPr>
              <a:t>Контактный номер: 8(38171)2-21-18</a:t>
            </a:r>
            <a:endParaRPr lang="ru-RU" sz="1300" b="0" u="none" strike="noStrike">
              <a:solidFill>
                <a:srgbClr val="000000"/>
              </a:solidFill>
              <a:uFillTx/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</a:pPr>
            <a:r>
              <a:rPr lang="ru-RU" sz="1300" b="0" u="none" strike="noStrike">
                <a:solidFill>
                  <a:srgbClr val="FFFFFF"/>
                </a:solidFill>
                <a:uFillTx/>
                <a:latin typeface="Calibri"/>
              </a:rPr>
              <a:t>ФИО: Другова Елена Викторовна</a:t>
            </a:r>
            <a:endParaRPr lang="ru-RU" sz="13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5" name="object 44"/>
          <p:cNvSpPr/>
          <p:nvPr/>
        </p:nvSpPr>
        <p:spPr>
          <a:xfrm>
            <a:off x="3825360" y="7294320"/>
            <a:ext cx="3297240" cy="8308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2600" rIns="0" bIns="0" anchor="t">
            <a:spAutoFit/>
          </a:bodyPr>
          <a:lstStyle/>
          <a:p>
            <a:pPr marL="12600" indent="1948680">
              <a:lnSpc>
                <a:spcPct val="112000"/>
              </a:lnSpc>
              <a:spcBef>
                <a:spcPts val="99"/>
              </a:spcBef>
              <a:tabLst>
                <a:tab pos="0" algn="l"/>
              </a:tabLst>
            </a:pPr>
            <a:r>
              <a:rPr lang="ru-RU" sz="1600" b="1" u="none" strike="noStrike">
                <a:solidFill>
                  <a:srgbClr val="58595B"/>
                </a:solidFill>
                <a:uFillTx/>
                <a:latin typeface="Calibri"/>
              </a:rPr>
              <a:t>Время</a:t>
            </a:r>
            <a:r>
              <a:rPr lang="ru-RU" sz="1600" b="1" u="none" strike="noStrike" spc="-65">
                <a:solidFill>
                  <a:srgbClr val="58595B"/>
                </a:solidFill>
                <a:uFillTx/>
                <a:latin typeface="Calibri"/>
              </a:rPr>
              <a:t> </a:t>
            </a:r>
            <a:r>
              <a:rPr lang="ru-RU" sz="1600" b="1" u="none" strike="noStrike" spc="-11">
                <a:solidFill>
                  <a:srgbClr val="58595B"/>
                </a:solidFill>
                <a:uFillTx/>
                <a:latin typeface="Calibri"/>
              </a:rPr>
              <a:t>работы: понедельник </a:t>
            </a:r>
            <a:r>
              <a:rPr lang="ru-RU" sz="1600" b="1" u="none" strike="noStrike">
                <a:solidFill>
                  <a:srgbClr val="58595B"/>
                </a:solidFill>
                <a:uFillTx/>
                <a:latin typeface="Calibri"/>
              </a:rPr>
              <a:t>–</a:t>
            </a:r>
            <a:r>
              <a:rPr lang="ru-RU" sz="1600" b="1" u="none" strike="noStrike" spc="-11">
                <a:solidFill>
                  <a:srgbClr val="58595B"/>
                </a:solidFill>
                <a:uFillTx/>
                <a:latin typeface="Calibri"/>
              </a:rPr>
              <a:t> четверг </a:t>
            </a:r>
            <a:r>
              <a:rPr lang="ru-RU" sz="1600" b="1" u="none" strike="noStrike">
                <a:solidFill>
                  <a:srgbClr val="58595B"/>
                </a:solidFill>
                <a:uFillTx/>
                <a:latin typeface="Calibri"/>
              </a:rPr>
              <a:t>08:30</a:t>
            </a:r>
            <a:r>
              <a:rPr lang="ru-RU" sz="1600" b="1" u="none" strike="noStrike" spc="-6">
                <a:solidFill>
                  <a:srgbClr val="58595B"/>
                </a:solidFill>
                <a:uFillTx/>
                <a:latin typeface="Calibri"/>
              </a:rPr>
              <a:t> </a:t>
            </a:r>
            <a:r>
              <a:rPr lang="ru-RU" sz="1600" b="1" u="none" strike="noStrike">
                <a:solidFill>
                  <a:srgbClr val="58595B"/>
                </a:solidFill>
                <a:uFillTx/>
                <a:latin typeface="Calibri"/>
              </a:rPr>
              <a:t>–17:45</a:t>
            </a:r>
            <a:r>
              <a:rPr lang="ru-RU" sz="1600" b="1" u="none" strike="noStrike" spc="-14">
                <a:solidFill>
                  <a:srgbClr val="58595B"/>
                </a:solidFill>
                <a:uFillTx/>
                <a:latin typeface="Calibri"/>
              </a:rPr>
              <a:t> </a:t>
            </a:r>
            <a:r>
              <a:rPr lang="ru-RU" sz="1600" b="1" u="none" strike="noStrike">
                <a:solidFill>
                  <a:srgbClr val="58595B"/>
                </a:solidFill>
                <a:uFillTx/>
                <a:latin typeface="Calibri"/>
              </a:rPr>
              <a:t>пятница</a:t>
            </a:r>
            <a:r>
              <a:rPr lang="ru-RU" sz="1600" b="1" u="none" strike="noStrike" spc="-11">
                <a:solidFill>
                  <a:srgbClr val="58595B"/>
                </a:solidFill>
                <a:uFillTx/>
                <a:latin typeface="Calibri"/>
              </a:rPr>
              <a:t> </a:t>
            </a:r>
            <a:r>
              <a:rPr lang="ru-RU" sz="1600" b="1" u="none" strike="noStrike">
                <a:solidFill>
                  <a:srgbClr val="58595B"/>
                </a:solidFill>
                <a:uFillTx/>
                <a:latin typeface="Calibri"/>
              </a:rPr>
              <a:t>08:30</a:t>
            </a:r>
            <a:r>
              <a:rPr lang="ru-RU" sz="1600" b="1" u="none" strike="noStrike" spc="-6">
                <a:solidFill>
                  <a:srgbClr val="58595B"/>
                </a:solidFill>
                <a:uFillTx/>
                <a:latin typeface="Calibri"/>
              </a:rPr>
              <a:t> </a:t>
            </a:r>
            <a:r>
              <a:rPr lang="ru-RU" sz="1600" b="1" u="none" strike="noStrike">
                <a:solidFill>
                  <a:srgbClr val="58595B"/>
                </a:solidFill>
                <a:uFillTx/>
                <a:latin typeface="Calibri"/>
              </a:rPr>
              <a:t>–</a:t>
            </a:r>
            <a:r>
              <a:rPr lang="ru-RU" sz="1600" b="1" u="none" strike="noStrike" spc="-14">
                <a:solidFill>
                  <a:srgbClr val="58595B"/>
                </a:solidFill>
                <a:uFillTx/>
                <a:latin typeface="Calibri"/>
              </a:rPr>
              <a:t> </a:t>
            </a:r>
            <a:r>
              <a:rPr lang="ru-RU" sz="1600" b="1" u="none" strike="noStrike" spc="-20">
                <a:solidFill>
                  <a:srgbClr val="58595B"/>
                </a:solidFill>
                <a:uFillTx/>
                <a:latin typeface="Calibri"/>
              </a:rPr>
              <a:t>16:30</a:t>
            </a:r>
            <a:endParaRPr lang="ru-RU" sz="16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6" name="object 45"/>
          <p:cNvSpPr/>
          <p:nvPr/>
        </p:nvSpPr>
        <p:spPr>
          <a:xfrm>
            <a:off x="6123240" y="8786520"/>
            <a:ext cx="917280" cy="5403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33120" rIns="0" bIns="0" anchor="t">
            <a:spAutoFit/>
          </a:bodyPr>
          <a:lstStyle/>
          <a:p>
            <a:pPr marL="12600">
              <a:lnSpc>
                <a:spcPts val="799"/>
              </a:lnSpc>
              <a:spcBef>
                <a:spcPts val="258"/>
              </a:spcBef>
            </a:pPr>
            <a:r>
              <a:rPr lang="ru-RU" sz="800" b="0" u="none" strike="noStrike" spc="-11">
                <a:solidFill>
                  <a:srgbClr val="FFFFFF"/>
                </a:solidFill>
                <a:uFillTx/>
                <a:latin typeface="Calibri"/>
              </a:rPr>
              <a:t>Отделение Фонда</a:t>
            </a:r>
            <a:r>
              <a:rPr lang="ru-RU" sz="800" b="0" u="none" strike="noStrike" spc="499">
                <a:solidFill>
                  <a:srgbClr val="FFFFFF"/>
                </a:solidFill>
                <a:uFillTx/>
                <a:latin typeface="Calibri"/>
              </a:rPr>
              <a:t> </a:t>
            </a:r>
            <a:r>
              <a:rPr lang="ru-RU" sz="800" b="0" u="none" strike="noStrike" spc="-11">
                <a:solidFill>
                  <a:srgbClr val="FFFFFF"/>
                </a:solidFill>
                <a:uFillTx/>
                <a:latin typeface="Calibri"/>
              </a:rPr>
              <a:t>пенсионного</a:t>
            </a:r>
            <a:endParaRPr lang="ru-RU" sz="800" b="0" u="none" strike="noStrike">
              <a:solidFill>
                <a:srgbClr val="000000"/>
              </a:solidFill>
              <a:uFillTx/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lang="ru-RU" sz="800" b="0" u="none" strike="noStrike">
                <a:solidFill>
                  <a:srgbClr val="FFFFFF"/>
                </a:solidFill>
                <a:uFillTx/>
                <a:latin typeface="Calibri"/>
              </a:rPr>
              <a:t>и</a:t>
            </a:r>
            <a:r>
              <a:rPr lang="ru-RU" sz="800" b="0" u="none" strike="noStrike" spc="-11">
                <a:solidFill>
                  <a:srgbClr val="FFFFFF"/>
                </a:solidFill>
                <a:uFillTx/>
                <a:latin typeface="Calibri"/>
              </a:rPr>
              <a:t> социального</a:t>
            </a:r>
            <a:r>
              <a:rPr lang="ru-RU" sz="800" b="0" u="none" strike="noStrike" spc="499">
                <a:solidFill>
                  <a:srgbClr val="FFFFFF"/>
                </a:solidFill>
                <a:uFillTx/>
                <a:latin typeface="Calibri"/>
              </a:rPr>
              <a:t> </a:t>
            </a:r>
            <a:r>
              <a:rPr lang="ru-RU" sz="800" b="0" u="none" strike="noStrike" spc="-11">
                <a:solidFill>
                  <a:srgbClr val="FFFFFF"/>
                </a:solidFill>
                <a:uFillTx/>
                <a:latin typeface="Calibri"/>
              </a:rPr>
              <a:t>страхования</a:t>
            </a:r>
            <a:r>
              <a:rPr lang="ru-RU" sz="800" b="0" u="none" strike="noStrike" spc="11">
                <a:solidFill>
                  <a:srgbClr val="FFFFFF"/>
                </a:solidFill>
                <a:uFillTx/>
                <a:latin typeface="Calibri"/>
              </a:rPr>
              <a:t> </a:t>
            </a:r>
            <a:r>
              <a:rPr lang="ru-RU" sz="800" b="0" u="none" strike="noStrike" spc="-26">
                <a:solidFill>
                  <a:srgbClr val="FFFFFF"/>
                </a:solidFill>
                <a:uFillTx/>
                <a:latin typeface="Calibri"/>
              </a:rPr>
              <a:t>РФ</a:t>
            </a:r>
            <a:endParaRPr lang="ru-RU" sz="800" b="0" u="none" strike="noStrike">
              <a:solidFill>
                <a:srgbClr val="000000"/>
              </a:solidFill>
              <a:uFillTx/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lang="ru-RU" sz="800" b="0" u="none" strike="noStrike">
                <a:solidFill>
                  <a:srgbClr val="FFFFFF"/>
                </a:solidFill>
                <a:uFillTx/>
                <a:latin typeface="Calibri"/>
              </a:rPr>
              <a:t>по</a:t>
            </a:r>
            <a:r>
              <a:rPr lang="ru-RU" sz="800" b="0" u="none" strike="noStrike" spc="45">
                <a:solidFill>
                  <a:srgbClr val="FFFFFF"/>
                </a:solidFill>
                <a:uFillTx/>
                <a:latin typeface="Calibri"/>
              </a:rPr>
              <a:t> Омской </a:t>
            </a:r>
            <a:r>
              <a:rPr lang="ru-RU" sz="800" b="0" u="none" strike="noStrike" spc="-11">
                <a:solidFill>
                  <a:srgbClr val="FFFFFF"/>
                </a:solidFill>
                <a:uFillTx/>
                <a:latin typeface="Calibri"/>
              </a:rPr>
              <a:t>области</a:t>
            </a:r>
            <a:endParaRPr lang="ru-RU" sz="8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grpSp>
        <p:nvGrpSpPr>
          <p:cNvPr id="47" name="Группа 103"/>
          <p:cNvGrpSpPr/>
          <p:nvPr/>
        </p:nvGrpSpPr>
        <p:grpSpPr>
          <a:xfrm>
            <a:off x="512280" y="489240"/>
            <a:ext cx="2517480" cy="982800"/>
            <a:chOff x="512280" y="489240"/>
            <a:chExt cx="2517480" cy="982800"/>
          </a:xfrm>
        </p:grpSpPr>
        <p:pic>
          <p:nvPicPr>
            <p:cNvPr id="48" name="object 49"/>
            <p:cNvPicPr/>
            <p:nvPr/>
          </p:nvPicPr>
          <p:blipFill>
            <a:blip r:embed="rId8" cstate="print"/>
            <a:stretch/>
          </p:blipFill>
          <p:spPr>
            <a:xfrm>
              <a:off x="512280" y="489240"/>
              <a:ext cx="839160" cy="956880"/>
            </a:xfrm>
            <a:prstGeom prst="rect">
              <a:avLst/>
            </a:prstGeom>
            <a:noFill/>
            <a:ln w="0">
              <a:noFill/>
            </a:ln>
          </p:spPr>
        </p:pic>
        <p:sp>
          <p:nvSpPr>
            <p:cNvPr id="49" name="object 50"/>
            <p:cNvSpPr/>
            <p:nvPr/>
          </p:nvSpPr>
          <p:spPr>
            <a:xfrm>
              <a:off x="1577160" y="814680"/>
              <a:ext cx="294840" cy="185040"/>
            </a:xfrm>
            <a:custGeom>
              <a:avLst/>
              <a:gdLst>
                <a:gd name="textAreaLeft" fmla="*/ 0 w 294840"/>
                <a:gd name="textAreaRight" fmla="*/ 295200 w 294840"/>
                <a:gd name="textAreaTop" fmla="*/ 0 h 185040"/>
                <a:gd name="textAreaBottom" fmla="*/ 185400 h 185040"/>
              </a:gdLst>
              <a:ahLst/>
              <a:cxnLst/>
              <a:rect l="textAreaLeft" t="textAreaTop" r="textAreaRight" b="textAreaBottom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0" tIns="0" rIns="0" bIns="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grpSp>
          <p:nvGrpSpPr>
            <p:cNvPr id="50" name="object 51"/>
            <p:cNvGrpSpPr/>
            <p:nvPr/>
          </p:nvGrpSpPr>
          <p:grpSpPr>
            <a:xfrm>
              <a:off x="1917720" y="814680"/>
              <a:ext cx="447480" cy="150840"/>
              <a:chOff x="1917720" y="814680"/>
              <a:chExt cx="447480" cy="150840"/>
            </a:xfrm>
          </p:grpSpPr>
          <p:sp>
            <p:nvSpPr>
              <p:cNvPr id="51" name="object 52"/>
              <p:cNvSpPr/>
              <p:nvPr/>
            </p:nvSpPr>
            <p:spPr>
              <a:xfrm>
                <a:off x="1917720" y="814680"/>
                <a:ext cx="290520" cy="150840"/>
              </a:xfrm>
              <a:custGeom>
                <a:avLst/>
                <a:gdLst>
                  <a:gd name="textAreaLeft" fmla="*/ 0 w 290520"/>
                  <a:gd name="textAreaRight" fmla="*/ 290880 w 290520"/>
                  <a:gd name="textAreaTop" fmla="*/ 0 h 150840"/>
                  <a:gd name="textAreaBottom" fmla="*/ 151200 h 150840"/>
                </a:gdLst>
                <a:ahLst/>
                <a:cxnLst/>
                <a:rect l="textAreaLeft" t="textAreaTop" r="textAreaRight" b="textAreaBottom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0" tIns="0" rIns="0" bIns="0" anchor="t">
                <a:noAutofit/>
              </a:bodyPr>
              <a:lstStyle/>
              <a:p>
                <a:pPr>
                  <a:lnSpc>
                    <a:spcPct val="100000"/>
                  </a:lnSpc>
                </a:pPr>
                <a:endParaRPr lang="ru-RU" sz="1800" b="0" u="none" strike="noStrike">
                  <a:solidFill>
                    <a:srgbClr val="FFFFFF"/>
                  </a:solidFill>
                  <a:uFillTx/>
                  <a:latin typeface="Arial"/>
                </a:endParaRPr>
              </a:p>
            </p:txBody>
          </p:sp>
          <p:pic>
            <p:nvPicPr>
              <p:cNvPr id="52" name="object 53"/>
              <p:cNvPicPr/>
              <p:nvPr/>
            </p:nvPicPr>
            <p:blipFill>
              <a:blip r:embed="rId9" cstate="print"/>
              <a:stretch/>
            </p:blipFill>
            <p:spPr>
              <a:xfrm>
                <a:off x="2244240" y="815040"/>
                <a:ext cx="120960" cy="149760"/>
              </a:xfrm>
              <a:prstGeom prst="rect">
                <a:avLst/>
              </a:prstGeom>
              <a:noFill/>
              <a:ln w="0">
                <a:noFill/>
              </a:ln>
            </p:spPr>
          </p:pic>
        </p:grpSp>
        <p:pic>
          <p:nvPicPr>
            <p:cNvPr id="53" name="object 54"/>
            <p:cNvPicPr/>
            <p:nvPr/>
          </p:nvPicPr>
          <p:blipFill>
            <a:blip r:embed="rId10" cstate="print"/>
            <a:stretch/>
          </p:blipFill>
          <p:spPr>
            <a:xfrm>
              <a:off x="1556640" y="1049760"/>
              <a:ext cx="159480" cy="153360"/>
            </a:xfrm>
            <a:prstGeom prst="rect">
              <a:avLst/>
            </a:prstGeom>
            <a:noFill/>
            <a:ln w="0">
              <a:noFill/>
            </a:ln>
          </p:spPr>
        </p:pic>
        <p:grpSp>
          <p:nvGrpSpPr>
            <p:cNvPr id="54" name="object 55"/>
            <p:cNvGrpSpPr/>
            <p:nvPr/>
          </p:nvGrpSpPr>
          <p:grpSpPr>
            <a:xfrm>
              <a:off x="1762920" y="1051200"/>
              <a:ext cx="677160" cy="183240"/>
              <a:chOff x="1762920" y="1051200"/>
              <a:chExt cx="677160" cy="183240"/>
            </a:xfrm>
          </p:grpSpPr>
          <p:pic>
            <p:nvPicPr>
              <p:cNvPr id="55" name="object 56"/>
              <p:cNvPicPr/>
              <p:nvPr/>
            </p:nvPicPr>
            <p:blipFill>
              <a:blip r:embed="rId11" cstate="print"/>
              <a:stretch/>
            </p:blipFill>
            <p:spPr>
              <a:xfrm>
                <a:off x="1762920" y="1051560"/>
                <a:ext cx="122400" cy="14976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sp>
            <p:nvSpPr>
              <p:cNvPr id="56" name="object 57"/>
              <p:cNvSpPr/>
              <p:nvPr/>
            </p:nvSpPr>
            <p:spPr>
              <a:xfrm>
                <a:off x="1917720" y="1051200"/>
                <a:ext cx="522360" cy="183240"/>
              </a:xfrm>
              <a:custGeom>
                <a:avLst/>
                <a:gdLst>
                  <a:gd name="textAreaLeft" fmla="*/ 0 w 522360"/>
                  <a:gd name="textAreaRight" fmla="*/ 522720 w 522360"/>
                  <a:gd name="textAreaTop" fmla="*/ 0 h 183240"/>
                  <a:gd name="textAreaBottom" fmla="*/ 183600 h 183240"/>
                </a:gdLst>
                <a:ahLst/>
                <a:cxnLst/>
                <a:rect l="textAreaLeft" t="textAreaTop" r="textAreaRight" b="textAreaBottom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0" tIns="0" rIns="0" bIns="0" anchor="t">
                <a:noAutofit/>
              </a:bodyPr>
              <a:lstStyle/>
              <a:p>
                <a:pPr>
                  <a:lnSpc>
                    <a:spcPct val="100000"/>
                  </a:lnSpc>
                </a:pPr>
                <a:endParaRPr lang="ru-RU" sz="1800" b="0" u="none" strike="noStrike">
                  <a:solidFill>
                    <a:srgbClr val="FFFFFF"/>
                  </a:solidFill>
                  <a:uFillTx/>
                  <a:latin typeface="Arial"/>
                </a:endParaRPr>
              </a:p>
            </p:txBody>
          </p:sp>
        </p:grpSp>
        <p:grpSp>
          <p:nvGrpSpPr>
            <p:cNvPr id="57" name="object 58"/>
            <p:cNvGrpSpPr/>
            <p:nvPr/>
          </p:nvGrpSpPr>
          <p:grpSpPr>
            <a:xfrm>
              <a:off x="2489040" y="1051560"/>
              <a:ext cx="290520" cy="149760"/>
              <a:chOff x="2489040" y="1051560"/>
              <a:chExt cx="290520" cy="149760"/>
            </a:xfrm>
          </p:grpSpPr>
          <p:pic>
            <p:nvPicPr>
              <p:cNvPr id="58" name="object 59"/>
              <p:cNvPicPr/>
              <p:nvPr/>
            </p:nvPicPr>
            <p:blipFill>
              <a:blip r:embed="rId12" cstate="print"/>
              <a:stretch/>
            </p:blipFill>
            <p:spPr>
              <a:xfrm>
                <a:off x="2489040" y="1051560"/>
                <a:ext cx="129600" cy="14976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59" name="object 60"/>
              <p:cNvPicPr/>
              <p:nvPr/>
            </p:nvPicPr>
            <p:blipFill>
              <a:blip r:embed="rId13" cstate="print"/>
              <a:stretch/>
            </p:blipFill>
            <p:spPr>
              <a:xfrm>
                <a:off x="2658960" y="1051560"/>
                <a:ext cx="120600" cy="149760"/>
              </a:xfrm>
              <a:prstGeom prst="rect">
                <a:avLst/>
              </a:prstGeom>
              <a:noFill/>
              <a:ln w="0">
                <a:noFill/>
              </a:ln>
            </p:spPr>
          </p:pic>
        </p:grpSp>
        <p:grpSp>
          <p:nvGrpSpPr>
            <p:cNvPr id="60" name="object 61"/>
            <p:cNvGrpSpPr/>
            <p:nvPr/>
          </p:nvGrpSpPr>
          <p:grpSpPr>
            <a:xfrm>
              <a:off x="1556640" y="1284480"/>
              <a:ext cx="1473120" cy="187560"/>
              <a:chOff x="1556640" y="1284480"/>
              <a:chExt cx="1473120" cy="187560"/>
            </a:xfrm>
          </p:grpSpPr>
          <p:pic>
            <p:nvPicPr>
              <p:cNvPr id="61" name="object 62"/>
              <p:cNvPicPr/>
              <p:nvPr/>
            </p:nvPicPr>
            <p:blipFill>
              <a:blip r:embed="rId14" cstate="print"/>
              <a:stretch/>
            </p:blipFill>
            <p:spPr>
              <a:xfrm>
                <a:off x="1556640" y="1292040"/>
                <a:ext cx="142920" cy="15516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62" name="object 63"/>
              <p:cNvPicPr/>
              <p:nvPr/>
            </p:nvPicPr>
            <p:blipFill>
              <a:blip r:embed="rId15" cstate="print"/>
              <a:stretch/>
            </p:blipFill>
            <p:spPr>
              <a:xfrm>
                <a:off x="1725840" y="1292040"/>
                <a:ext cx="164160" cy="15516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63" name="object 64"/>
              <p:cNvPicPr/>
              <p:nvPr/>
            </p:nvPicPr>
            <p:blipFill>
              <a:blip r:embed="rId16" cstate="print"/>
              <a:stretch/>
            </p:blipFill>
            <p:spPr>
              <a:xfrm>
                <a:off x="1917720" y="1284480"/>
                <a:ext cx="360000" cy="18756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64" name="object 65"/>
              <p:cNvPicPr/>
              <p:nvPr/>
            </p:nvPicPr>
            <p:blipFill>
              <a:blip r:embed="rId17" cstate="print"/>
              <a:stretch/>
            </p:blipFill>
            <p:spPr>
              <a:xfrm>
                <a:off x="2300040" y="1292040"/>
                <a:ext cx="164160" cy="15516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sp>
            <p:nvSpPr>
              <p:cNvPr id="65" name="object 66"/>
              <p:cNvSpPr/>
              <p:nvPr/>
            </p:nvSpPr>
            <p:spPr>
              <a:xfrm>
                <a:off x="2494080" y="1290960"/>
                <a:ext cx="138240" cy="149400"/>
              </a:xfrm>
              <a:custGeom>
                <a:avLst/>
                <a:gdLst>
                  <a:gd name="textAreaLeft" fmla="*/ 0 w 138240"/>
                  <a:gd name="textAreaRight" fmla="*/ 138600 w 138240"/>
                  <a:gd name="textAreaTop" fmla="*/ 0 h 149400"/>
                  <a:gd name="textAreaBottom" fmla="*/ 149760 h 149400"/>
                </a:gdLst>
                <a:ahLst/>
                <a:cxnLst/>
                <a:rect l="textAreaLeft" t="textAreaTop" r="textAreaRight" b="textAreaBottom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0" tIns="0" rIns="0" bIns="0" anchor="t">
                <a:noAutofit/>
              </a:bodyPr>
              <a:lstStyle/>
              <a:p>
                <a:pPr>
                  <a:lnSpc>
                    <a:spcPct val="100000"/>
                  </a:lnSpc>
                </a:pPr>
                <a:endParaRPr lang="ru-RU" sz="1800" b="0" u="none" strike="noStrike">
                  <a:solidFill>
                    <a:srgbClr val="FFFFFF"/>
                  </a:solidFill>
                  <a:uFillTx/>
                  <a:latin typeface="Arial"/>
                </a:endParaRPr>
              </a:p>
            </p:txBody>
          </p:sp>
          <p:pic>
            <p:nvPicPr>
              <p:cNvPr id="66" name="object 67"/>
              <p:cNvPicPr/>
              <p:nvPr/>
            </p:nvPicPr>
            <p:blipFill>
              <a:blip r:embed="rId18" cstate="print"/>
              <a:stretch/>
            </p:blipFill>
            <p:spPr>
              <a:xfrm>
                <a:off x="2661480" y="1290960"/>
                <a:ext cx="169920" cy="18108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67" name="object 68"/>
              <p:cNvPicPr/>
              <p:nvPr/>
            </p:nvPicPr>
            <p:blipFill>
              <a:blip r:embed="rId19" cstate="print"/>
              <a:stretch/>
            </p:blipFill>
            <p:spPr>
              <a:xfrm>
                <a:off x="2861640" y="1290960"/>
                <a:ext cx="168120" cy="149760"/>
              </a:xfrm>
              <a:prstGeom prst="rect">
                <a:avLst/>
              </a:prstGeom>
              <a:noFill/>
              <a:ln w="0">
                <a:noFill/>
              </a:ln>
            </p:spPr>
          </p:pic>
        </p:grpSp>
      </p:grpSp>
      <p:sp>
        <p:nvSpPr>
          <p:cNvPr id="68" name="Прямоугольник: скругленные углы 2"/>
          <p:cNvSpPr/>
          <p:nvPr/>
        </p:nvSpPr>
        <p:spPr>
          <a:xfrm>
            <a:off x="6140520" y="9593640"/>
            <a:ext cx="874440" cy="858240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endParaRPr lang="ru-RU" sz="1800" b="0" u="none" strike="noStrike">
              <a:solidFill>
                <a:schemeClr val="lt1"/>
              </a:solidFill>
              <a:uFillTx/>
              <a:latin typeface="Calibri"/>
            </a:endParaRPr>
          </a:p>
        </p:txBody>
      </p:sp>
      <p:sp>
        <p:nvSpPr>
          <p:cNvPr id="69" name="Овал 3"/>
          <p:cNvSpPr/>
          <p:nvPr/>
        </p:nvSpPr>
        <p:spPr>
          <a:xfrm>
            <a:off x="6047640" y="7937640"/>
            <a:ext cx="815040" cy="81504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endParaRPr lang="ru-RU" sz="1800" b="0" u="none" strike="noStrike">
              <a:solidFill>
                <a:schemeClr val="lt1"/>
              </a:solidFill>
              <a:uFillTx/>
              <a:latin typeface="Calibri"/>
            </a:endParaRPr>
          </a:p>
        </p:txBody>
      </p:sp>
      <p:pic>
        <p:nvPicPr>
          <p:cNvPr id="70" name="object 48"/>
          <p:cNvPicPr/>
          <p:nvPr/>
        </p:nvPicPr>
        <p:blipFill>
          <a:blip r:embed="rId20" cstate="print"/>
          <a:stretch/>
        </p:blipFill>
        <p:spPr>
          <a:xfrm>
            <a:off x="6162120" y="8141760"/>
            <a:ext cx="601200" cy="5162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71" name="Рисунок 7"/>
          <p:cNvPicPr/>
          <p:nvPr/>
        </p:nvPicPr>
        <p:blipFill>
          <a:blip r:embed="rId21" cstate="print"/>
          <a:stretch/>
        </p:blipFill>
        <p:spPr>
          <a:xfrm>
            <a:off x="6153120" y="9577080"/>
            <a:ext cx="861840" cy="861840"/>
          </a:xfrm>
          <a:prstGeom prst="rect">
            <a:avLst/>
          </a:prstGeom>
          <a:noFill/>
          <a:ln w="0">
            <a:noFill/>
          </a:ln>
        </p:spPr>
      </p:pic>
      <p:graphicFrame>
        <p:nvGraphicFramePr>
          <p:cNvPr id="72" name="Таблица 4"/>
          <p:cNvGraphicFramePr/>
          <p:nvPr>
            <p:extLst>
              <p:ext uri="{D42A27DB-BD31-4B8C-83A1-F6EECF244321}">
                <p14:modId xmlns:p14="http://schemas.microsoft.com/office/powerpoint/2010/main" xmlns="" val="1034122499"/>
              </p:ext>
            </p:extLst>
          </p:nvPr>
        </p:nvGraphicFramePr>
        <p:xfrm>
          <a:off x="349200" y="2077920"/>
          <a:ext cx="6789600" cy="4468940"/>
        </p:xfrm>
        <a:graphic>
          <a:graphicData uri="http://schemas.openxmlformats.org/drawingml/2006/table">
            <a:tbl>
              <a:tblPr/>
              <a:tblGrid>
                <a:gridCol w="1268810"/>
                <a:gridCol w="4293550"/>
                <a:gridCol w="1227240"/>
              </a:tblGrid>
              <a:tr h="3708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u="none" strike="noStrike" dirty="0">
                          <a:solidFill>
                            <a:schemeClr val="lt1"/>
                          </a:solidFill>
                          <a:uFillTx/>
                          <a:latin typeface="Calibri"/>
                        </a:rPr>
                        <a:t>Дата </a:t>
                      </a:r>
                      <a:endParaRPr lang="ru-RU" sz="1800" b="0" u="none" strike="noStrike" dirty="0">
                        <a:solidFill>
                          <a:srgbClr val="FFFFFF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u="none" strike="noStrike" dirty="0">
                          <a:solidFill>
                            <a:schemeClr val="lt1"/>
                          </a:solidFill>
                          <a:uFillTx/>
                          <a:latin typeface="Calibri"/>
                        </a:rPr>
                        <a:t>Мероприятие</a:t>
                      </a:r>
                      <a:endParaRPr lang="ru-RU" sz="1800" b="0" u="none" strike="noStrike" dirty="0">
                        <a:solidFill>
                          <a:srgbClr val="FFFFFF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u="none" strike="noStrike">
                          <a:solidFill>
                            <a:schemeClr val="lt1"/>
                          </a:solidFill>
                          <a:uFillTx/>
                          <a:latin typeface="Calibri"/>
                        </a:rPr>
                        <a:t>Время</a:t>
                      </a:r>
                      <a:endParaRPr lang="ru-RU" sz="1800" b="0" u="none" strike="noStrike">
                        <a:solidFill>
                          <a:srgbClr val="FFFFFF"/>
                        </a:solidFill>
                        <a:uFillTx/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u="none" strike="noStrike">
                          <a:solidFill>
                            <a:schemeClr val="lt1"/>
                          </a:solidFill>
                          <a:uFillTx/>
                          <a:latin typeface="Calibri"/>
                        </a:rPr>
                        <a:t>начала</a:t>
                      </a:r>
                      <a:endParaRPr lang="ru-RU" sz="1800" b="0" u="none" strike="noStrike">
                        <a:solidFill>
                          <a:srgbClr val="FFFFFF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</a:tr>
              <a:tr h="370800"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en-US" sz="1400" b="1" u="none" strike="noStrike" spc="-11" dirty="0" smtClean="0">
                          <a:solidFill>
                            <a:srgbClr val="231F20"/>
                          </a:solidFill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</a:t>
                      </a:r>
                      <a:r>
                        <a:rPr lang="ru-RU" sz="1400" b="1" u="none" strike="noStrike" spc="-11" dirty="0" smtClean="0">
                          <a:solidFill>
                            <a:srgbClr val="231F20"/>
                          </a:solidFill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.01.2026,</a:t>
                      </a:r>
                      <a:r>
                        <a:rPr lang="ru-RU" sz="1400" b="1" u="none" strike="noStrike" spc="-11" baseline="0" dirty="0" smtClean="0">
                          <a:solidFill>
                            <a:srgbClr val="231F20"/>
                          </a:solidFill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26.01.2026</a:t>
                      </a:r>
                      <a:endParaRPr lang="ru-RU" sz="1400" b="0" u="none" strike="noStrike" dirty="0">
                        <a:solidFill>
                          <a:srgbClr val="000000"/>
                        </a:solidFill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400" b="0" u="none" strike="noStrike" dirty="0">
                          <a:solidFill>
                            <a:srgbClr val="231F20"/>
                          </a:solidFill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Занятия по компьютерной грамотности</a:t>
                      </a:r>
                      <a:endParaRPr lang="ru-RU" sz="1400" b="0" u="none" strike="noStrike" dirty="0">
                        <a:solidFill>
                          <a:srgbClr val="000000"/>
                        </a:solidFill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400" b="0" u="none" strike="noStrike">
                          <a:solidFill>
                            <a:schemeClr val="dk1"/>
                          </a:solidFill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15:00</a:t>
                      </a:r>
                      <a:endParaRPr lang="ru-RU" sz="1400" b="0" u="none" strike="noStrike">
                        <a:solidFill>
                          <a:srgbClr val="000000"/>
                        </a:solidFill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370800"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400" b="1" u="none" strike="noStrike" spc="-11" dirty="0" smtClean="0">
                          <a:solidFill>
                            <a:srgbClr val="231F20"/>
                          </a:solidFill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15.01.2026, 22.01.2026, 29.01.2026</a:t>
                      </a:r>
                      <a:endParaRPr lang="ru-RU" sz="1400" b="1" u="none" strike="noStrike" dirty="0">
                        <a:solidFill>
                          <a:srgbClr val="000000"/>
                        </a:solidFill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0" u="none" strike="noStrike" dirty="0">
                          <a:solidFill>
                            <a:schemeClr val="dk1"/>
                          </a:solidFill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РО "</a:t>
                      </a:r>
                      <a:r>
                        <a:rPr lang="ru-RU" sz="1400" b="0" u="none" strike="noStrike" dirty="0" smtClean="0">
                          <a:solidFill>
                            <a:schemeClr val="dk1"/>
                          </a:solidFill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Знание"</a:t>
                      </a:r>
                      <a:endParaRPr lang="ru-RU" sz="1400" b="0" u="none" strike="noStrike" dirty="0">
                        <a:solidFill>
                          <a:srgbClr val="000000"/>
                        </a:solidFill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0" u="none" strike="noStrike">
                          <a:solidFill>
                            <a:schemeClr val="dk1"/>
                          </a:solidFill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lang="en-US" sz="1400" b="0" u="none" strike="noStrike">
                          <a:solidFill>
                            <a:schemeClr val="dk1"/>
                          </a:solidFill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r>
                        <a:rPr lang="ru-RU" sz="1400" b="0" u="none" strike="noStrike">
                          <a:solidFill>
                            <a:schemeClr val="dk1"/>
                          </a:solidFill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:00</a:t>
                      </a:r>
                      <a:endParaRPr lang="ru-RU" sz="1400" b="0" u="none" strike="noStrike">
                        <a:solidFill>
                          <a:srgbClr val="000000"/>
                        </a:solidFill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811340"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400" b="1" u="none" strike="noStrike" spc="-11" dirty="0" smtClean="0">
                          <a:solidFill>
                            <a:srgbClr val="231F20"/>
                          </a:solidFill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21.01.2026</a:t>
                      </a:r>
                      <a:endParaRPr lang="ru-RU" sz="1400" b="0" u="none" strike="noStrike" dirty="0">
                        <a:solidFill>
                          <a:srgbClr val="000000"/>
                        </a:solidFill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400" b="0" u="none" strike="noStrike" dirty="0">
                          <a:solidFill>
                            <a:schemeClr val="dk1"/>
                          </a:solidFill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Совместный просмотр фильмов: о ВОВ, Регионального географического общества</a:t>
                      </a:r>
                      <a:endParaRPr lang="ru-RU" sz="1400" b="0" u="none" strike="noStrike" dirty="0">
                        <a:solidFill>
                          <a:srgbClr val="000000"/>
                        </a:solidFill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endParaRPr lang="ru-RU" sz="1400" b="0" u="none" strike="noStrike" dirty="0">
                        <a:solidFill>
                          <a:srgbClr val="000000"/>
                        </a:solidFill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0" u="none" strike="noStrike" dirty="0">
                          <a:solidFill>
                            <a:schemeClr val="dk1"/>
                          </a:solidFill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lang="en-US" sz="1400" b="0" u="none" strike="noStrike" dirty="0">
                          <a:solidFill>
                            <a:schemeClr val="dk1"/>
                          </a:solidFill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r>
                        <a:rPr lang="ru-RU" sz="1400" b="0" u="none" strike="noStrike" dirty="0">
                          <a:solidFill>
                            <a:schemeClr val="dk1"/>
                          </a:solidFill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:00</a:t>
                      </a:r>
                      <a:endParaRPr lang="ru-RU" sz="1400" b="0" u="none" strike="noStrike" dirty="0">
                        <a:solidFill>
                          <a:srgbClr val="000000"/>
                        </a:solidFill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370800"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400" b="1" u="none" strike="noStrike" spc="-11" dirty="0" smtClean="0">
                          <a:solidFill>
                            <a:srgbClr val="231F20"/>
                          </a:solidFill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16.01.2026, 23.01.2026, 30.01.2026</a:t>
                      </a:r>
                      <a:endParaRPr lang="ru-RU" sz="1400" b="0" u="none" strike="noStrike" dirty="0">
                        <a:solidFill>
                          <a:srgbClr val="000000"/>
                        </a:solidFill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400" b="0" u="none" strike="noStrike" dirty="0">
                          <a:solidFill>
                            <a:schemeClr val="dk1"/>
                          </a:solidFill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Индивидуальное консультирование</a:t>
                      </a:r>
                      <a:endParaRPr lang="ru-RU" sz="1400" b="0" u="none" strike="noStrike" dirty="0">
                        <a:solidFill>
                          <a:srgbClr val="000000"/>
                        </a:solidFill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endParaRPr lang="ru-RU" sz="1400" b="0" u="none" strike="noStrike" dirty="0">
                        <a:solidFill>
                          <a:srgbClr val="000000"/>
                        </a:solidFill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0" u="none" strike="noStrike" dirty="0" smtClean="0">
                          <a:solidFill>
                            <a:schemeClr val="dk1"/>
                          </a:solidFill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10:00</a:t>
                      </a:r>
                      <a:endParaRPr lang="ru-RU" sz="1400" b="0" u="none" strike="noStrike" dirty="0">
                        <a:solidFill>
                          <a:srgbClr val="000000"/>
                        </a:solidFill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370800"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400" b="1" u="none" strike="noStrike" dirty="0" smtClean="0">
                          <a:solidFill>
                            <a:srgbClr val="000000"/>
                          </a:solidFill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14.01.2026</a:t>
                      </a:r>
                      <a:endParaRPr lang="ru-RU" sz="1400" b="1" u="none" strike="noStrike" dirty="0">
                        <a:solidFill>
                          <a:srgbClr val="000000"/>
                        </a:solidFill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</a:tabLst>
                        <a:defRPr/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Новогоднее мероприятие </a:t>
                      </a:r>
                      <a:r>
                        <a:rPr lang="en-US" sz="14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“</a:t>
                      </a:r>
                      <a:r>
                        <a:rPr lang="ru-RU" sz="140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Старый новый год</a:t>
                      </a:r>
                      <a:r>
                        <a:rPr lang="en-US" sz="140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”</a:t>
                      </a:r>
                      <a:endParaRPr lang="ru-RU" sz="14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endParaRPr lang="ru-RU" sz="1400" b="0" u="none" strike="noStrike" dirty="0">
                        <a:solidFill>
                          <a:srgbClr val="000000"/>
                        </a:solidFill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400" b="0" u="none" strike="noStrike" dirty="0" smtClean="0">
                          <a:solidFill>
                            <a:srgbClr val="000000"/>
                          </a:solidFill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  <a:r>
                        <a:rPr lang="ru-RU" sz="1400" b="0" u="none" strike="noStrike" dirty="0" smtClean="0">
                          <a:solidFill>
                            <a:srgbClr val="000000"/>
                          </a:solidFill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</a:t>
                      </a:r>
                      <a:r>
                        <a:rPr lang="en-US" sz="1400" b="0" u="none" strike="noStrike" dirty="0" smtClean="0">
                          <a:solidFill>
                            <a:srgbClr val="000000"/>
                          </a:solidFill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00</a:t>
                      </a:r>
                      <a:endParaRPr lang="ru-RU" sz="1400" b="0" u="none" strike="noStrike" dirty="0">
                        <a:solidFill>
                          <a:srgbClr val="000000"/>
                        </a:solidFill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370800"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400" b="1" u="none" strike="noStrike" dirty="0" smtClean="0">
                          <a:solidFill>
                            <a:srgbClr val="000000"/>
                          </a:solidFill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23.01.2026</a:t>
                      </a:r>
                      <a:endParaRPr lang="ru-RU" sz="1400" b="1" u="none" strike="noStrike" dirty="0">
                        <a:solidFill>
                          <a:srgbClr val="000000"/>
                        </a:solidFill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</a:tabLst>
                        <a:defRPr/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Встреча Татьян,</a:t>
                      </a:r>
                      <a:r>
                        <a:rPr lang="ru-RU" sz="140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мероприятие приуроченное к Татьяниному дню</a:t>
                      </a:r>
                      <a:endParaRPr lang="ru-RU" sz="14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400" b="0" u="none" strike="noStrike" dirty="0" smtClean="0">
                          <a:solidFill>
                            <a:srgbClr val="000000"/>
                          </a:solidFill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  <a:r>
                        <a:rPr lang="ru-RU" sz="1400" b="0" u="none" strike="noStrike" dirty="0" smtClean="0">
                          <a:solidFill>
                            <a:srgbClr val="000000"/>
                          </a:solidFill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</a:t>
                      </a:r>
                      <a:r>
                        <a:rPr lang="en-US" sz="1400" b="0" u="none" strike="noStrike" dirty="0" smtClean="0">
                          <a:solidFill>
                            <a:srgbClr val="000000"/>
                          </a:solidFill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00</a:t>
                      </a:r>
                      <a:endParaRPr lang="ru-RU" sz="1400" b="0" u="none" strike="noStrike" dirty="0">
                        <a:solidFill>
                          <a:srgbClr val="000000"/>
                        </a:solidFill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</a:tbl>
          </a:graphicData>
        </a:graphic>
      </p:graphicFrame>
      <p:pic>
        <p:nvPicPr>
          <p:cNvPr id="73" name="Рисунок 72"/>
          <p:cNvPicPr/>
          <p:nvPr/>
        </p:nvPicPr>
        <p:blipFill>
          <a:blip r:embed="rId22" cstate="print"/>
          <a:stretch/>
        </p:blipFill>
        <p:spPr>
          <a:xfrm>
            <a:off x="6104880" y="9577080"/>
            <a:ext cx="910080" cy="910080"/>
          </a:xfrm>
          <a:prstGeom prst="rect">
            <a:avLst/>
          </a:prstGeom>
          <a:noFill/>
          <a:ln w="0">
            <a:noFill/>
          </a:ln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113</TotalTime>
  <Words>117</Words>
  <Application>Microsoft Office PowerPoint</Application>
  <PresentationFormat>Произвольный</PresentationFormat>
  <Paragraphs>32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5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Office Theme</vt:lpstr>
      <vt:lpstr>Office Theme</vt:lpstr>
      <vt:lpstr>Office Theme</vt:lpstr>
      <vt:lpstr>Office Theme</vt:lpstr>
      <vt:lpstr>Office Theme</vt:lpstr>
      <vt:lpstr>МЕРОПРИЯТИЯ НА ЯНВАРЬ 2026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065KharchenkoSA</cp:lastModifiedBy>
  <cp:revision>27</cp:revision>
  <cp:lastPrinted>2025-12-04T09:50:08Z</cp:lastPrinted>
  <dcterms:created xsi:type="dcterms:W3CDTF">2025-11-06T11:20:25Z</dcterms:created>
  <dcterms:modified xsi:type="dcterms:W3CDTF">2025-12-30T09:17:14Z</dcterms:modified>
  <dc:language>ru-RU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esentationFormat">
    <vt:lpwstr>Произвольный</vt:lpwstr>
  </property>
  <property fmtid="{D5CDD505-2E9C-101B-9397-08002B2CF9AE}" pid="6" name="Producer">
    <vt:lpwstr>Adobe PDF Library 17.0</vt:lpwstr>
  </property>
  <property fmtid="{D5CDD505-2E9C-101B-9397-08002B2CF9AE}" pid="7" name="Slides">
    <vt:i4>1</vt:i4>
  </property>
</Properties>
</file>