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2772" y="-96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5560" cy="1653840"/>
          </a:xfrm>
          <a:prstGeom prst="rect">
            <a:avLst/>
          </a:prstGeom>
          <a:ln w="0">
            <a:noFill/>
          </a:ln>
        </p:spPr>
      </p:pic>
      <p:sp>
        <p:nvSpPr>
          <p:cNvPr id="39" name="CustomShape 1"/>
          <p:cNvSpPr/>
          <p:nvPr/>
        </p:nvSpPr>
        <p:spPr>
          <a:xfrm>
            <a:off x="180000" y="6660000"/>
            <a:ext cx="7341120" cy="357912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0" name="Group 2"/>
          <p:cNvGrpSpPr/>
          <p:nvPr/>
        </p:nvGrpSpPr>
        <p:grpSpPr>
          <a:xfrm>
            <a:off x="644400" y="8176320"/>
            <a:ext cx="1143360" cy="128160"/>
            <a:chOff x="644400" y="8176320"/>
            <a:chExt cx="1143360" cy="128160"/>
          </a:xfrm>
        </p:grpSpPr>
        <p:pic>
          <p:nvPicPr>
            <p:cNvPr id="41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98640" cy="128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2" name="CustomShape 3"/>
            <p:cNvSpPr/>
            <p:nvPr/>
          </p:nvSpPr>
          <p:spPr>
            <a:xfrm>
              <a:off x="771480" y="8178120"/>
              <a:ext cx="90000" cy="12492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3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764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464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5480" cy="1245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08360" cy="1263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7" name="CustomShape 4"/>
          <p:cNvSpPr/>
          <p:nvPr/>
        </p:nvSpPr>
        <p:spPr>
          <a:xfrm>
            <a:off x="4822920" y="316800"/>
            <a:ext cx="2311920" cy="1862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>
            <a:noAutofit/>
          </a:bodyPr>
          <a:lstStyle/>
          <a:p>
            <a:pPr marL="439560" indent="-42408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ЯНВАРЬ</a:t>
            </a:r>
            <a:r>
              <a:t/>
            </a:r>
            <a:br/>
            <a:r>
              <a:rPr lang="ru-RU" sz="2700" b="1" strike="noStrike" spc="-21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8" name="CustomShape 5"/>
          <p:cNvSpPr/>
          <p:nvPr/>
        </p:nvSpPr>
        <p:spPr>
          <a:xfrm>
            <a:off x="602640" y="8218800"/>
            <a:ext cx="510948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 :Омская область,р.п.Тевриз.ул.Гуртьева д.41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21660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Кузьмина И.А.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49" name="CustomShape 6"/>
          <p:cNvSpPr/>
          <p:nvPr/>
        </p:nvSpPr>
        <p:spPr>
          <a:xfrm>
            <a:off x="3904200" y="6985080"/>
            <a:ext cx="329292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08:30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17:45 Пятница с 08:30 — 16:30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50" name="CustomShape 7"/>
          <p:cNvSpPr/>
          <p:nvPr/>
        </p:nvSpPr>
        <p:spPr>
          <a:xfrm>
            <a:off x="6123240" y="8786520"/>
            <a:ext cx="912960" cy="54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7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2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Омской 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51" name="Group 8"/>
          <p:cNvGrpSpPr/>
          <p:nvPr/>
        </p:nvGrpSpPr>
        <p:grpSpPr>
          <a:xfrm>
            <a:off x="512280" y="489240"/>
            <a:ext cx="2513160" cy="978480"/>
            <a:chOff x="512280" y="489240"/>
            <a:chExt cx="2513160" cy="978480"/>
          </a:xfrm>
        </p:grpSpPr>
        <p:pic>
          <p:nvPicPr>
            <p:cNvPr id="52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4840" cy="952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3" name="CustomShape 9"/>
            <p:cNvSpPr/>
            <p:nvPr/>
          </p:nvSpPr>
          <p:spPr>
            <a:xfrm>
              <a:off x="1577160" y="814680"/>
              <a:ext cx="290520" cy="1807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4" name="Group 10"/>
            <p:cNvGrpSpPr/>
            <p:nvPr/>
          </p:nvGrpSpPr>
          <p:grpSpPr>
            <a:xfrm>
              <a:off x="1917720" y="814680"/>
              <a:ext cx="443160" cy="146520"/>
              <a:chOff x="1917720" y="814680"/>
              <a:chExt cx="443160" cy="146520"/>
            </a:xfrm>
          </p:grpSpPr>
          <p:sp>
            <p:nvSpPr>
              <p:cNvPr id="55" name="CustomShape 11"/>
              <p:cNvSpPr/>
              <p:nvPr/>
            </p:nvSpPr>
            <p:spPr>
              <a:xfrm>
                <a:off x="1917720" y="814680"/>
                <a:ext cx="286200" cy="14652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6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6640" cy="1454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7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5160" cy="1490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8" name="Group 12"/>
            <p:cNvGrpSpPr/>
            <p:nvPr/>
          </p:nvGrpSpPr>
          <p:grpSpPr>
            <a:xfrm>
              <a:off x="1762920" y="1051200"/>
              <a:ext cx="672840" cy="178920"/>
              <a:chOff x="1762920" y="1051200"/>
              <a:chExt cx="672840" cy="178920"/>
            </a:xfrm>
          </p:grpSpPr>
          <p:pic>
            <p:nvPicPr>
              <p:cNvPr id="59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8080" cy="145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0" name="CustomShape 13"/>
              <p:cNvSpPr/>
              <p:nvPr/>
            </p:nvSpPr>
            <p:spPr>
              <a:xfrm>
                <a:off x="1917720" y="1051200"/>
                <a:ext cx="518040" cy="17892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1" name="Group 14"/>
            <p:cNvGrpSpPr/>
            <p:nvPr/>
          </p:nvGrpSpPr>
          <p:grpSpPr>
            <a:xfrm>
              <a:off x="2489040" y="1051560"/>
              <a:ext cx="286200" cy="145440"/>
              <a:chOff x="2489040" y="1051560"/>
              <a:chExt cx="286200" cy="145440"/>
            </a:xfrm>
          </p:grpSpPr>
          <p:pic>
            <p:nvPicPr>
              <p:cNvPr id="62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5280" cy="145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6280" cy="1454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4" name="Group 15"/>
            <p:cNvGrpSpPr/>
            <p:nvPr/>
          </p:nvGrpSpPr>
          <p:grpSpPr>
            <a:xfrm>
              <a:off x="1556640" y="1284480"/>
              <a:ext cx="1468800" cy="183240"/>
              <a:chOff x="1556640" y="1284480"/>
              <a:chExt cx="1468800" cy="183240"/>
            </a:xfrm>
          </p:grpSpPr>
          <p:pic>
            <p:nvPicPr>
              <p:cNvPr id="65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38600" cy="150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59840" cy="150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5680" cy="183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59840" cy="1508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9" name="CustomShape 16"/>
              <p:cNvSpPr/>
              <p:nvPr/>
            </p:nvSpPr>
            <p:spPr>
              <a:xfrm>
                <a:off x="2494080" y="1290960"/>
                <a:ext cx="133920" cy="14508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0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5600" cy="176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3800" cy="1454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2" name="CustomShape 17"/>
          <p:cNvSpPr/>
          <p:nvPr/>
        </p:nvSpPr>
        <p:spPr>
          <a:xfrm>
            <a:off x="6140520" y="9593640"/>
            <a:ext cx="870120" cy="8539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CustomShape 18"/>
          <p:cNvSpPr/>
          <p:nvPr/>
        </p:nvSpPr>
        <p:spPr>
          <a:xfrm>
            <a:off x="6047640" y="7937640"/>
            <a:ext cx="810720" cy="8107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4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6880" cy="511920"/>
          </a:xfrm>
          <a:prstGeom prst="rect">
            <a:avLst/>
          </a:prstGeom>
          <a:ln w="0">
            <a:noFill/>
          </a:ln>
        </p:spPr>
      </p:pic>
      <p:pic>
        <p:nvPicPr>
          <p:cNvPr id="75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7520" cy="8575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" name="Table 19"/>
          <p:cNvGraphicFramePr/>
          <p:nvPr/>
        </p:nvGraphicFramePr>
        <p:xfrm>
          <a:off x="456480" y="1984680"/>
          <a:ext cx="6494400" cy="5220240"/>
        </p:xfrm>
        <a:graphic>
          <a:graphicData uri="http://schemas.openxmlformats.org/drawingml/2006/table">
            <a:tbl>
              <a:tblPr/>
              <a:tblGrid>
                <a:gridCol w="1480320"/>
                <a:gridCol w="3906000"/>
                <a:gridCol w="1108080"/>
              </a:tblGrid>
              <a:tr h="619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220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14.01.2026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Лекция по вопросам применения пенсионного законодательства: индексация страховых пенсии с 01.01.2026г и  перерасчет пенсии с учетом периода ухода за детьми.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С 12 -13:</a:t>
                      </a:r>
                      <a:r>
                        <a:rPr lang="ru-RU" sz="1600" b="0" strike="noStrike" spc="-26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013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12.01.2026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19.01.2026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26.01.2026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latin typeface="Times New Roman"/>
                        </a:rPr>
                        <a:t>Занятия по компьютерной грамотности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с 11-12:00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85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15.01.2026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22.01.2026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29.01.2026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Просмотр фильмов Российского Географического Общества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с 10-11:00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85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16.01.2026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23.01.2026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30.01.2026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Индивидуальное консультирование по правовым и социальным вопросам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с 11-12:00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10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29.01.2026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Мастер класс по валянию валенок из шерсти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С 14-16.00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77" name="CustomShape 20"/>
          <p:cNvSpPr/>
          <p:nvPr/>
        </p:nvSpPr>
        <p:spPr>
          <a:xfrm>
            <a:off x="3420000" y="1440000"/>
            <a:ext cx="3958200" cy="488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400" b="1" i="1" strike="noStrike" spc="-1">
                <a:solidFill>
                  <a:srgbClr val="000000"/>
                </a:solidFill>
                <a:latin typeface="Arial"/>
                <a:ea typeface="DejaVu Sans"/>
              </a:rPr>
              <a:t>Клиенская служба (на правах группы) в Тевризском районе</a:t>
            </a:r>
            <a:endParaRPr lang="ru-RU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125</Words>
  <Application>Microsoft Office PowerPoint</Application>
  <PresentationFormat>Произвольный</PresentationFormat>
  <Paragraphs>36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065KharchenkoSA</cp:lastModifiedBy>
  <cp:revision>28</cp:revision>
  <cp:lastPrinted>2025-12-30T15:08:25Z</cp:lastPrinted>
  <dcterms:created xsi:type="dcterms:W3CDTF">2025-11-06T11:20:25Z</dcterms:created>
  <dcterms:modified xsi:type="dcterms:W3CDTF">2025-12-30T10:08:28Z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1</vt:i4>
  </property>
</Properties>
</file>