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772" y="-9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8" name="Group 2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CustomShape 3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CustomShape 4"/>
          <p:cNvSpPr/>
          <p:nvPr/>
        </p:nvSpPr>
        <p:spPr>
          <a:xfrm>
            <a:off x="4822920" y="316800"/>
            <a:ext cx="2315160" cy="186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588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628920" y="8441640"/>
            <a:ext cx="5112720" cy="216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с.Усть-Ишим ул.Советская,69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2-12-72 и 2-11-43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Матюшкина Ирина Анатольевна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3819240" y="7361640"/>
            <a:ext cx="3296160" cy="8400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  <a:ea typeface="DejaVu Sans"/>
              </a:rPr>
              <a:t>четверг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09:30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 smtClean="0">
                <a:solidFill>
                  <a:srgbClr val="58595B"/>
                </a:solidFill>
                <a:latin typeface="Calibri"/>
                <a:ea typeface="DejaVu Sans"/>
              </a:rPr>
              <a:t>17:45  </a:t>
            </a:r>
            <a:r>
              <a:rPr lang="ru-RU" sz="1600" spc="-1" dirty="0" smtClean="0">
                <a:latin typeface="Calibri" pitchFamily="34" charset="0"/>
              </a:rPr>
              <a:t>пятница 09:30 – 16.30</a:t>
            </a:r>
            <a:endParaRPr lang="ru-RU" sz="1600" b="1" strike="noStrike" spc="-21" dirty="0" smtClean="0">
              <a:solidFill>
                <a:srgbClr val="58595B"/>
              </a:solidFill>
              <a:latin typeface="Calibri" pitchFamily="34" charset="0"/>
              <a:ea typeface="DejaVu Sans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Петербургу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Ленинградской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9" name="Group 8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0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CustomShape 9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2" name="Group 10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3" name="CustomShape 11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4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5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6" name="Group 12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57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CustomShape 13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9" name="Group 14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0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1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2" name="Group 15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3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CustomShape 1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8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0" name="CustomShape 17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CustomShape 18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73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4" name="Table 19"/>
          <p:cNvGraphicFramePr/>
          <p:nvPr/>
        </p:nvGraphicFramePr>
        <p:xfrm>
          <a:off x="393874" y="2034332"/>
          <a:ext cx="6789600" cy="49558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Arial"/>
                        </a:rPr>
                        <a:t>13.01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«Старый новый год»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15: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823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Arial"/>
                        </a:rPr>
                        <a:t>15.01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Лекция в режиме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</a:rPr>
                        <a:t>онлайн</a:t>
                      </a:r>
                      <a:r>
                        <a:rPr lang="en-US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 "Знание"</a:t>
                      </a:r>
                      <a:endParaRPr lang="ru-RU" sz="18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 мск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16.01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Группа здоровья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22.01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«Крещение» принять участие в празднике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198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22.01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Лекция в режиме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</a:rPr>
                        <a:t>онлайн</a:t>
                      </a:r>
                      <a:r>
                        <a:rPr lang="en-US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 "Знание"</a:t>
                      </a:r>
                      <a:endParaRPr lang="ru-RU" sz="18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 </a:t>
                      </a: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мск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23.01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Индивидуальное консультирование по вопросам пенсионного обеспечения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29.01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Лекция в режиме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</a:rPr>
                        <a:t>онлайн</a:t>
                      </a:r>
                      <a:r>
                        <a:rPr lang="en-US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</a:t>
                      </a: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 "Знание"</a:t>
                      </a:r>
                      <a:endParaRPr lang="ru-RU" sz="18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 мск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</a:rPr>
                        <a:t>26.01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Arial"/>
                        </a:rPr>
                        <a:t>Урок пенсионной грамотности «Перерасчет пенсии: возможные основания и сроки»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Arial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75" name="CustomShape 20"/>
          <p:cNvSpPr/>
          <p:nvPr/>
        </p:nvSpPr>
        <p:spPr>
          <a:xfrm>
            <a:off x="3240000" y="1415160"/>
            <a:ext cx="2616840" cy="60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«Неутомимые сердца»</a:t>
            </a:r>
            <a:endParaRPr lang="ru-RU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124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17</cp:revision>
  <cp:lastPrinted>2025-12-30T13:54:13Z</cp:lastPrinted>
  <dcterms:created xsi:type="dcterms:W3CDTF">2025-11-06T11:20:25Z</dcterms:created>
  <dcterms:modified xsi:type="dcterms:W3CDTF">2025-12-30T09:24:34Z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