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4800" cy="186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55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рп. Черлак, ул. Почтовая, 5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83815323180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Егорова Надежда Станиславовна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3819240" y="7361640"/>
            <a:ext cx="32958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09:30 — 17:45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пятница 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9:30 -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123240" y="8786520"/>
            <a:ext cx="91584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Ом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18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Table 19"/>
          <p:cNvGraphicFramePr/>
          <p:nvPr/>
        </p:nvGraphicFramePr>
        <p:xfrm>
          <a:off x="349200" y="2077920"/>
          <a:ext cx="6789600" cy="48477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Посиделки для старшего поколения «Старый Новый год встречаем без хлопот»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16: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15.01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РО "Знание" Онлайн-лекция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13: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РО "Знание" Онлайн-лекция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latin typeface="Calibri"/>
                        </a:rPr>
                        <a:t>23.01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Тематическая лекция: обзор изменений в законодательстве СФР  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latin typeface="Calibri"/>
                        </a:rPr>
                        <a:t>26.01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Встреча со студентами Сибирского профессионального колледжа в День российского студенчества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latin typeface="Calibri"/>
                        </a:rPr>
                        <a:t>29.01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РО "Знание" Онлайн-лекция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latin typeface="Calibri"/>
                        </a:rPr>
                        <a:t>12.01- 30.01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Calibri"/>
                        </a:rPr>
                        <a:t>  9:30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6EF"/>
                    </a:solidFill>
                  </a:tcPr>
                </a:tc>
              </a:tr>
            </a:tbl>
          </a:graphicData>
        </a:graphic>
      </p:graphicFrame>
      <p:sp>
        <p:nvSpPr>
          <p:cNvPr id="77" name="CustomShape 20"/>
          <p:cNvSpPr/>
          <p:nvPr/>
        </p:nvSpPr>
        <p:spPr>
          <a:xfrm>
            <a:off x="1260000" y="1620000"/>
            <a:ext cx="2699640" cy="17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119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18</cp:revision>
  <dcterms:created xsi:type="dcterms:W3CDTF">2025-11-06T11:20:25Z</dcterms:created>
  <dcterms:modified xsi:type="dcterms:W3CDTF">2025-12-30T08:07:10Z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