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669088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713" autoAdjust="0"/>
  </p:normalViewPr>
  <p:slideViewPr>
    <p:cSldViewPr>
      <p:cViewPr>
        <p:scale>
          <a:sx n="100" d="100"/>
          <a:sy n="100" d="100"/>
        </p:scale>
        <p:origin x="-1662" y="-7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МЕРОПРИЯТИЯ НА ЯНВАРЬ</a:t>
            </a:r>
          </a:p>
          <a:p>
            <a:r>
              <a:rPr lang="ru-RU" smtClean="0"/>
              <a:t>2026</a:t>
            </a:r>
            <a:endParaRPr lang="ru-RU" dirty="0"/>
          </a:p>
        </p:txBody>
      </p:sp>
      <p:sp>
        <p:nvSpPr>
          <p:cNvPr id="72" name="Текст 71"/>
          <p:cNvSpPr>
            <a:spLocks noGrp="1"/>
          </p:cNvSpPr>
          <p:nvPr>
            <p:ph type="body" idx="1"/>
          </p:nvPr>
        </p:nvSpPr>
        <p:spPr>
          <a:xfrm>
            <a:off x="425450" y="2451100"/>
            <a:ext cx="6806565" cy="705764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 Горьковский район,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рп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Горьковское ул. Красный Путь д. 2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8(38157) 2-22-57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Филонов Михаил Михайлович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175500"/>
            <a:ext cx="3297554" cy="92724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r>
              <a:rPr lang="ru-RU" sz="1200" b="1" dirty="0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lang="ru-RU" sz="12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2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lang="ru-RU" sz="12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2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200" b="1" dirty="0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lang="ru-RU" sz="12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200" b="1" dirty="0" smtClean="0">
                <a:solidFill>
                  <a:srgbClr val="58595B"/>
                </a:solidFill>
                <a:latin typeface="Calibri"/>
                <a:cs typeface="Calibri"/>
              </a:rPr>
              <a:t>08:30</a:t>
            </a:r>
            <a:r>
              <a:rPr lang="ru-RU" sz="12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200" b="1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200" b="1" spc="-15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200" b="1" spc="-20" smtClean="0">
                <a:solidFill>
                  <a:srgbClr val="58595B"/>
                </a:solidFill>
                <a:latin typeface="Calibri"/>
                <a:cs typeface="Calibri"/>
              </a:rPr>
              <a:t>17:45            Суббота 8-30 </a:t>
            </a:r>
            <a:r>
              <a:rPr lang="ru-RU" sz="12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– 16.30</a:t>
            </a:r>
            <a:endParaRPr lang="ru-RU" sz="1200" dirty="0" smtClean="0">
              <a:latin typeface="Calibri"/>
              <a:cs typeface="Calibri"/>
            </a:endParaRP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Омской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281129079"/>
              </p:ext>
            </p:extLst>
          </p:nvPr>
        </p:nvGraphicFramePr>
        <p:xfrm>
          <a:off x="349251" y="1841504"/>
          <a:ext cx="6934198" cy="52878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254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135955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75703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705001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Дата </a:t>
                      </a:r>
                      <a:r>
                        <a:rPr lang="ru-RU" sz="1600" dirty="0" smtClean="0">
                          <a:latin typeface="+mn-lt"/>
                        </a:rPr>
                        <a:t> </a:t>
                      </a:r>
                      <a:endParaRPr lang="ru-RU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57071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12.01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Занятия по компьютерной грамотности</a:t>
                      </a:r>
                      <a:r>
                        <a:rPr lang="ru-RU" sz="14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«Поиск информации  в поисковых системах  (</a:t>
                      </a:r>
                      <a:r>
                        <a:rPr lang="ru-RU" sz="14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Яндекс</a:t>
                      </a:r>
                      <a:r>
                        <a:rPr lang="ru-RU" sz="14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4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Google)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4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76575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16.01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Просветительская тематическая лекция, направленная на ведение здорового образа жизни «Перезагрузка организма после стресса, нагрузок </a:t>
                      </a:r>
                      <a:r>
                        <a:rPr lang="ru-RU" sz="14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 болезней»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15:00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57071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20.01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Обучающий семинар по цифровой грамотности: «Как пользоваться </a:t>
                      </a:r>
                      <a:r>
                        <a:rPr lang="ru-RU" sz="14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системным помощником на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«</a:t>
                      </a:r>
                      <a:r>
                        <a:rPr lang="ru-RU" sz="14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Госуслугах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  <a:r>
                        <a:rPr lang="en-US" sz="14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15:00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57071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23.01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Совместный просмотр фильмов «Русского географического общества»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15:00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57071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26.01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Лекция:  «Основы работы на компьютере. Интернет и безопасность»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9282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28.01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Спортивные мероприятия (</a:t>
                      </a:r>
                      <a:r>
                        <a:rPr lang="ru-RU" sz="14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дарст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шашки)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1500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57071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30.01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Лекция «Сибирское здоровье, закалка тела и духа»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57071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Индивидуальное бесплатное консультирование по правовым, пенсионным и социальным вопросам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Ежедневно 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</TotalTime>
  <Words>167</Words>
  <Application>Microsoft Office PowerPoint</Application>
  <PresentationFormat>Произвольный</PresentationFormat>
  <Paragraphs>37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065KharchenkoSA</cp:lastModifiedBy>
  <cp:revision>25</cp:revision>
  <cp:lastPrinted>2025-12-29T08:12:29Z</cp:lastPrinted>
  <dcterms:created xsi:type="dcterms:W3CDTF">2025-11-06T11:20:25Z</dcterms:created>
  <dcterms:modified xsi:type="dcterms:W3CDTF">2025-12-30T08:33:35Z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