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662" y="9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0" y="710946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 smtClean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Омская область, р.п. Оконешниково, ул. Степная, 44</a:t>
            </a:r>
            <a:r>
              <a:rPr lang="ru-RU" sz="130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тел.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8 (381 66) 21-997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Чёботов Сергей Александрович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54450" y="7327900"/>
            <a:ext cx="3297554" cy="860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45 </a:t>
            </a:r>
          </a:p>
          <a:p>
            <a:pPr marL="12700" marR="5080" indent="-12700" algn="r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08:30  – 16:30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40450" y="8928100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err="1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Омской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8242300"/>
            <a:ext cx="815410" cy="5106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216650" y="8318500"/>
            <a:ext cx="601642" cy="5927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50" y="1917700"/>
          <a:ext cx="6790065" cy="5146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8782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83975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14.01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ФП "Финансовое долголетие"</a:t>
                      </a:r>
                    </a:p>
                    <a:p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Видео-лекция «Популярные схемы</a:t>
                      </a:r>
                      <a:r>
                        <a:rPr lang="ru-RU" sz="16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мошенничества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40567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14.01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Индивидуальное бесплатное консультирование по пенсионным и социальным вопросам</a:t>
                      </a: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+mn-lt"/>
                        </a:rPr>
                        <a:t>12:00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40567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16.01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ФП «Российское долголетие»</a:t>
                      </a:r>
                      <a:b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Видео-лекция  «Здоровое питание»</a:t>
                      </a: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</a:rPr>
                        <a:t>11:00</a:t>
                      </a:r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40567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16.01</a:t>
                      </a:r>
                      <a:endParaRPr lang="ru-RU" sz="1600" dirty="0" smtClean="0">
                        <a:latin typeface="+mn-lt"/>
                        <a:cs typeface="Calibri"/>
                      </a:endParaRPr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Индивидуальное бесплатное консультирование по пенсионным и социальным вопросам</a:t>
                      </a: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</a:rPr>
                        <a:t>12:00</a:t>
                      </a:r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40567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21.01</a:t>
                      </a:r>
                      <a:endParaRPr lang="ru-RU" sz="1600" dirty="0" smtClean="0">
                        <a:latin typeface="+mn-lt"/>
                        <a:cs typeface="Calibri"/>
                      </a:endParaRPr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Совместный просмотр фильма «Бастионы России Керченская крепость»</a:t>
                      </a:r>
                      <a:b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Русского географического общества </a:t>
                      </a:r>
                      <a:endParaRPr lang="ru-RU" sz="16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</a:rPr>
                        <a:t>11:00</a:t>
                      </a:r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40567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21.01</a:t>
                      </a:r>
                      <a:endParaRPr lang="ru-RU" sz="1600" dirty="0" smtClean="0">
                        <a:latin typeface="+mn-lt"/>
                        <a:cs typeface="Calibri"/>
                      </a:endParaRPr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Индивидуальное бесплатное консультирование по пенсионным и социальным вопросам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</a:rPr>
                        <a:t>12:00</a:t>
                      </a:r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40567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23.01</a:t>
                      </a:r>
                      <a:endParaRPr lang="ru-RU" sz="1600" dirty="0" smtClean="0">
                        <a:latin typeface="+mn-lt"/>
                        <a:cs typeface="Calibri"/>
                      </a:endParaRPr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Ознакомительная</a:t>
                      </a:r>
                      <a:r>
                        <a:rPr lang="ru-RU" sz="1600" baseline="0" dirty="0" smtClean="0"/>
                        <a:t> экскурсия в Центр </a:t>
                      </a:r>
                      <a:r>
                        <a:rPr lang="ru-RU" sz="1600" baseline="0" smtClean="0"/>
                        <a:t>традиционной культуры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</a:rPr>
                        <a:t>11:00</a:t>
                      </a:r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</TotalTime>
  <Words>126</Words>
  <Application>Microsoft Office PowerPoint</Application>
  <PresentationFormat>Произвольный</PresentationFormat>
  <Paragraphs>37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065KharchenkoSA</cp:lastModifiedBy>
  <cp:revision>20</cp:revision>
  <dcterms:created xsi:type="dcterms:W3CDTF">2025-11-06T11:20:25Z</dcterms:created>
  <dcterms:modified xsi:type="dcterms:W3CDTF">2025-12-29T04:07:33Z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