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772" y="-9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Group 2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4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42" name="CustomShape 3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7" name="CustomShape 4"/>
          <p:cNvSpPr/>
          <p:nvPr/>
        </p:nvSpPr>
        <p:spPr>
          <a:xfrm>
            <a:off x="4822920" y="316800"/>
            <a:ext cx="2314800" cy="186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552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Адрес:Омская область, с.Колосовка, ул.Олимпийская,1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8-381(60)21-5-55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Гаврилович Ольга Романовна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3888000" y="7164360"/>
            <a:ext cx="3295800" cy="111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17:45 Пятница                             - 08:30-16:30</a:t>
            </a:r>
            <a:endParaRPr lang="ru-RU" sz="1600" b="0" strike="noStrike" spc="-1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endParaRPr lang="ru-RU" sz="1600" b="0" strike="noStrike" spc="-1">
              <a:latin typeface="Arial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6123240" y="8786520"/>
            <a:ext cx="915840" cy="54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Омской 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Group 8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5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>
              <a:noFill/>
            </a:ln>
          </p:spPr>
        </p:pic>
        <p:sp>
          <p:nvSpPr>
            <p:cNvPr id="53" name="CustomShape 9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Group 10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55" name="CustomShape 11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8" name="Group 12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0" name="CustomShape 13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Group 14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4" name="Group 15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9" name="CustomShape 1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2" name="CustomShape 17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18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76" name="Table 19"/>
          <p:cNvGraphicFramePr/>
          <p:nvPr/>
        </p:nvGraphicFramePr>
        <p:xfrm>
          <a:off x="349200" y="2077920"/>
          <a:ext cx="6789600" cy="42994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Arial"/>
                          <a:ea typeface="Times New Roman"/>
                        </a:rPr>
                        <a:t>Просмотр фильма РОГ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14.01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Arial"/>
                          <a:ea typeface="Times New Roman"/>
                        </a:rPr>
                        <a:t>Занятия по  компьютерной грамотности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16.01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День ледовара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19.01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Крещенский сочельник (исторические корни, традиции и т.д)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22.01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Индивидуальное консультирование по правовым и социальным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вопросам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26.01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День Российского студенчества (25.01)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27.01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День полного освобождения Ленинграда от фашисткой блокады (872 дня мужества)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102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19</cp:revision>
  <dcterms:created xsi:type="dcterms:W3CDTF">2025-11-06T11:20:25Z</dcterms:created>
  <dcterms:modified xsi:type="dcterms:W3CDTF">2025-12-29T04:19:20Z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