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06" d="100"/>
          <a:sy n="106" d="100"/>
        </p:scale>
        <p:origin x="-1512" y="115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Адрес:Омская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область, р.п. Кормиловка, ул. Кирова, 14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8(38170)2-20-96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Омарова Урхия Абильдаевна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85407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Омской </a:t>
            </a: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в </a:t>
            </a:r>
            <a:r>
              <a:rPr lang="ru-RU"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Кормиловском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77850" y="469900"/>
            <a:ext cx="2514600" cy="9906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613900"/>
            <a:ext cx="825573" cy="82557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консультирование по пенсионным и социальным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 пятницам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по компьютерной грамотности :</a:t>
                      </a:r>
                      <a:r>
                        <a:rPr lang="ru-RU" baseline="0" dirty="0" smtClean="0"/>
                        <a:t> портал «</a:t>
                      </a:r>
                      <a:r>
                        <a:rPr lang="ru-RU" baseline="0" dirty="0" err="1" smtClean="0"/>
                        <a:t>Госуслуги</a:t>
                      </a:r>
                      <a:r>
                        <a:rPr lang="ru-RU" baseline="0" dirty="0" smtClean="0"/>
                        <a:t>» получение выписок, справок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</a:t>
                      </a:r>
                      <a:r>
                        <a:rPr lang="ru-RU" baseline="0" dirty="0" smtClean="0"/>
                        <a:t> «Знание», </a:t>
                      </a:r>
                      <a:r>
                        <a:rPr lang="ru-RU" baseline="0" dirty="0" err="1" smtClean="0"/>
                        <a:t>онлайн-лекция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</a:t>
                      </a:r>
                      <a:r>
                        <a:rPr lang="ru-RU" baseline="0" dirty="0" smtClean="0"/>
                        <a:t> тематическая лекция: Правила долгой и здоровой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</a:t>
                      </a:r>
                      <a:r>
                        <a:rPr lang="ru-RU" baseline="0" dirty="0" smtClean="0"/>
                        <a:t> «Знание», </a:t>
                      </a:r>
                      <a:r>
                        <a:rPr lang="ru-RU" baseline="0" dirty="0" err="1" smtClean="0"/>
                        <a:t>онлайн-лекция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День снятия блокады Ленинграда (1944), просмотр фильма «Ленинградская симфония»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122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25</cp:revision>
  <dcterms:created xsi:type="dcterms:W3CDTF">2025-11-06T11:20:25Z</dcterms:created>
  <dcterms:modified xsi:type="dcterms:W3CDTF">2025-12-29T04:26:13Z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