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00B61-4818-4DA8-BA4A-ECD7559144F4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34129-79B4-40D6-970E-EE129000E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265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00B61-4818-4DA8-BA4A-ECD7559144F4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34129-79B4-40D6-970E-EE129000E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535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311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20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887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41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430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463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353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124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Кочергина Лариса Викторовна</dc:creator>
  <cp:lastModifiedBy>Кочергина Лариса Викторовна</cp:lastModifiedBy>
  <cp:revision>1</cp:revision>
  <dcterms:created xsi:type="dcterms:W3CDTF">2026-07-03T12:43:38Z</dcterms:created>
  <dcterms:modified xsi:type="dcterms:W3CDTF">2026-07-03T12:43:38Z</dcterms:modified>
</cp:coreProperties>
</file>