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-12700" y="332815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399" y="240155"/>
            <a:ext cx="4953000" cy="50629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активные действия по выполнению мероприятий, предусмотренных социальным контрактом и программой социальной адаптации; </a:t>
            </a:r>
          </a:p>
          <a:p>
            <a:pPr lvl="0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ежемесячно, в период действия контракта, не позднее 3 числа месяца, следующего за месяцем реализации плана мероприятий, предусмотренного программой социальной адаптации, представлять в комплексный центр социального обслуживания населения по месту жительства отчет о выполнении мероприятий, предусмотренных  программой социальной адаптации, а также целевом расходовании средств государственной социальной помощи.</a:t>
            </a:r>
          </a:p>
          <a:p>
            <a:pPr algn="just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 подается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портал предоставления государственных и муниципальных услуг (функций),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предоставления государственных и муниципальных услуг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социального обслуживания населения по месту жительства.</a:t>
            </a:r>
          </a:p>
          <a:p>
            <a:pPr marL="285750" indent="-285750" algn="just">
              <a:buFontTx/>
              <a:buChar char="-"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2700" y="4595193"/>
            <a:ext cx="4953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ДОПОЛНИТЕЛЬНУЮ ИНФОРМАЦИЮ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8 800 100 000 1 «Единый социальный телефон» либо на сайте Министерства социального развития Оренбургской области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65700" y="1843622"/>
            <a:ext cx="4940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ИНЫХ МЕРОПРИЯТИЙ, НАПРАВЛЕННЫХ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ПРЕОДОЛЕНИЕ ГРАЖДАНИНОМ ТРУДНОЙ ЖИЗНЕННОЙ СИТУАЦИИ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ГКУ Оренбургской области «Центр социальной поддержки населения» (далее ЦСПН) и малообеспеченным гражданином (семьей), в соответствии с которым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ЦСПН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33616"/>
              </p:ext>
            </p:extLst>
          </p:nvPr>
        </p:nvGraphicFramePr>
        <p:xfrm>
          <a:off x="294614" y="4545502"/>
          <a:ext cx="4310637" cy="1793875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1683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Оренбургской области 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год осуществления такой выплаты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(с 01.01.2024 -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4 654 руб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.).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социального контракта – 6 месяцев</a:t>
                      </a:r>
                      <a:endParaRPr lang="ru-RU" sz="1100" b="1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8" y="5813246"/>
            <a:ext cx="922089" cy="86937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640" y="5859731"/>
            <a:ext cx="964277" cy="81620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130" y="5904688"/>
            <a:ext cx="922039" cy="869377"/>
          </a:xfrm>
          <a:prstGeom prst="ellipse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7440" y="81930"/>
            <a:ext cx="4243646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малоимущие семьи, малоимущие одиноко проживающие граждане, имеющие среднедушевой доход ниже величины прожиточного минимума, установленного в Оренбургской области в расчете на душу населения и относящиеся к следующим категориям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Семьи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несовершеннолетним ребенком (детьми).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в которых осуществляется уход за совместно проживающими близкими родственниками (родителями, супругой (супругом), детьми), в случае получения ежемесячной компенсационной выплаты неработающим трудоспособным лицом, осуществляющим уход за инвалидом I группы, а также за престарелым, нуждающимся по заключению лечебного учреждения в постоянном уходе либо достигшим возраста 80 лет, либо получения ежемесячной выплаты неработающим трудоспособным лицом, осуществляющим уход за ребенком-инвалидом в возрасте до 18 лет или инвалидом с детства I группы, выплачиваемых Фондом пенсионного и социального страхования Российской Федерации в предусмотренном законодательством Российской Федерации порядке.</a:t>
            </a:r>
          </a:p>
          <a:p>
            <a:pPr lvl="0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Одиноко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проживающие инвалиды.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Одиноко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проживающие граждане (или супружеские пары) пожилого возраста: мужчины – старше 60 лет, женщины – старше 55 лет.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Семьи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(одиноко проживающие граждане) в случае утраты ими имущества первой необходимости либо утраты (повреждения) жилого помещения в результате стихийных бедствий и других чрезвычайных ситуаций бытового, природного или техногенного характера при условии, что указанная чрезвычайная ситуация произошла в течение 12 месяцев, предшествующих дню обращения с заявлением о заключении социального контракта.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Семья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гражданина, участвующего в специальной военной операции на территориях Украины, Донецкой Народной Республики, Луганской Народной Республики, Запорожской и Херсонской областей.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детей-сирот и детей, оставшихся без попечения родителей, в возрасте от 18 до 25 лет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708</Words>
  <Application>Microsoft Office PowerPoint</Application>
  <PresentationFormat>Лист A4 (210x297 мм)</PresentationFormat>
  <Paragraphs>41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Григорьева Ирина Михайловна</cp:lastModifiedBy>
  <cp:revision>60</cp:revision>
  <cp:lastPrinted>2023-12-27T09:58:27Z</cp:lastPrinted>
  <dcterms:created xsi:type="dcterms:W3CDTF">2021-01-11T17:25:42Z</dcterms:created>
  <dcterms:modified xsi:type="dcterms:W3CDTF">2023-12-27T10:00:27Z</dcterms:modified>
</cp:coreProperties>
</file>