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03A4434-3885-4B25-AB5B-7BE759C7525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88B3BCE-8595-47BA-8E2D-F20E5EFFE60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ED789A-4483-40DE-9952-45D67EF32A61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B03E9C8-9F1E-4837-88B4-AA55C73B083E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3A193F-B3A2-4118-91FE-F5D6AC15571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65FB9D8-FE60-49FA-8AFB-CCBE2FBE1FF9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65300C-978D-4BCA-8DFE-1614EAF37E09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F469B70-7068-49CA-9A6C-D64941D3A197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5B43F40-9BB9-4956-902E-A9CA1A3FF2A8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A77A62C-D445-4BDF-9B6D-C6907E9646D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49AF38-FE83-4A38-B196-03B3634703C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E9170B0-F54A-4847-8FFF-1214C45B967A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30A4ED3-E33D-404E-800A-9009571EB209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220200" y="179833"/>
            <a:ext cx="4233240" cy="1494284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146900"/>
            <a:ext cx="7342200" cy="34335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2642760"/>
              <a:gd name="textAreaBottom" fmla="*/ 2645640 h 2642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249480" y="7944616"/>
            <a:ext cx="1144440" cy="129240"/>
            <a:chOff x="377640" y="8578080"/>
            <a:chExt cx="1144440" cy="12924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504720" y="857988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855600" y="373938"/>
            <a:ext cx="3257280" cy="879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АПРЕЛЬ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270263" y="8429262"/>
            <a:ext cx="5110560" cy="17921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п.Адамовка ул.Ленина д.32А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8(35365)2-13-53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000000"/>
                </a:solidFill>
                <a:latin typeface="Arial"/>
              </a:rPr>
              <a:t>Руководитель КС </a:t>
            </a:r>
            <a:r>
              <a:rPr lang="ru-RU" sz="1300" b="0" strike="noStrike" spc="-1" dirty="0" err="1" smtClean="0">
                <a:solidFill>
                  <a:srgbClr val="000000"/>
                </a:solidFill>
                <a:latin typeface="Arial"/>
              </a:rPr>
              <a:t>Слободяник</a:t>
            </a:r>
            <a:r>
              <a:rPr lang="ru-RU" sz="1300" b="0" strike="noStrike" spc="-1" dirty="0" smtClean="0">
                <a:solidFill>
                  <a:srgbClr val="000000"/>
                </a:solidFill>
                <a:latin typeface="Arial"/>
              </a:rPr>
              <a:t> Л.Г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2945160" y="7476498"/>
            <a:ext cx="36309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53120" y="8850600"/>
            <a:ext cx="959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3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object 48"/>
          <p:cNvPicPr/>
          <p:nvPr/>
        </p:nvPicPr>
        <p:blipFill>
          <a:blip r:embed="rId8"/>
          <a:stretch/>
        </p:blipFill>
        <p:spPr>
          <a:xfrm>
            <a:off x="6166080" y="825300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1224307430"/>
              </p:ext>
            </p:extLst>
          </p:nvPr>
        </p:nvGraphicFramePr>
        <p:xfrm>
          <a:off x="504720" y="1818307"/>
          <a:ext cx="6815340" cy="5577840"/>
        </p:xfrm>
        <a:graphic>
          <a:graphicData uri="http://schemas.openxmlformats.org/drawingml/2006/table">
            <a:tbl>
              <a:tblPr/>
              <a:tblGrid>
                <a:gridCol w="735770"/>
                <a:gridCol w="5041993"/>
                <a:gridCol w="1037577"/>
              </a:tblGrid>
              <a:tr h="5981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623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09.04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 « Между звезд и галактик».Информационно-познавательная программа, посвященная дню космонавтики. Проводит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Шадловская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О.Ю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2.Консультирование посетителей ЦОСП «О возможностях национального мессенджера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МАХ» .Проводит руководитель КС.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</a:t>
                      </a: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623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14.04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«Пасхальной радости сиянье» проводит священник Михаила  храма Покрова  Пресвятой Богородицы п.Адамовка.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Мастер-класс «Роспись пасхального яйца» Мероприятие с участием активистов движения Первых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2800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16.04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Тематическое мероприятие в рамках РО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«Знание». </a:t>
                      </a:r>
                      <a:r>
                        <a:rPr lang="ru-RU" sz="1800" b="0" strike="noStrike" spc="-1" dirty="0" err="1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Онлайн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- лекция «Эхо Чернобыля. Подвиг ликвидаторов»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Лекция, посвященная 40-ей годовщине аварии на ЧАЭС. Проводят специалисты КС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Calibri"/>
                        <a:ea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Calibri"/>
                        <a:ea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57" name="object 49"/>
          <p:cNvPicPr/>
          <p:nvPr/>
        </p:nvPicPr>
        <p:blipFill>
          <a:blip r:embed="rId10"/>
          <a:stretch/>
        </p:blipFill>
        <p:spPr>
          <a:xfrm>
            <a:off x="263529" y="741611"/>
            <a:ext cx="999720" cy="95076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10"/>
          <p:cNvSpPr/>
          <p:nvPr/>
        </p:nvSpPr>
        <p:spPr>
          <a:xfrm>
            <a:off x="1243844" y="821599"/>
            <a:ext cx="3229200" cy="118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215160" y="108000"/>
            <a:ext cx="4233240" cy="163830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362924"/>
            <a:ext cx="7342200" cy="3217476"/>
          </a:xfrm>
          <a:custGeom>
            <a:avLst/>
            <a:gdLst>
              <a:gd name="textAreaLeft" fmla="*/ 0 w 7342200"/>
              <a:gd name="textAreaRight" fmla="*/ 7345800 w 7342200"/>
              <a:gd name="textAreaTop" fmla="*/ 0 h 2642760"/>
              <a:gd name="textAreaBottom" fmla="*/ 2645640 h 2642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269147" y="8133626"/>
            <a:ext cx="1144440" cy="129240"/>
            <a:chOff x="377640" y="8578080"/>
            <a:chExt cx="1144440" cy="12924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504720" y="857988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3845716" y="362483"/>
            <a:ext cx="3257280" cy="879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2700" b="1" spc="-12" dirty="0" smtClean="0">
                <a:solidFill>
                  <a:srgbClr val="FFFFFF"/>
                </a:solidFill>
                <a:latin typeface="Calibri"/>
                <a:ea typeface="DejaVu Sans"/>
              </a:rPr>
              <a:t>АПРЕЛЬ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276704" y="8523767"/>
            <a:ext cx="5110560" cy="17921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п.Адамовка ул.Ленина д.32А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8(35365)2-13-53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>
                <a:solidFill>
                  <a:srgbClr val="FFFFFF"/>
                </a:solidFill>
                <a:latin typeface="Calibri"/>
                <a:ea typeface="DejaVu Sans"/>
              </a:rPr>
              <a:t>Руководитель КС </a:t>
            </a:r>
            <a:r>
              <a:rPr lang="ru-RU" sz="1300" spc="-1" dirty="0" err="1">
                <a:solidFill>
                  <a:srgbClr val="FFFFFF"/>
                </a:solidFill>
                <a:latin typeface="Calibri"/>
                <a:ea typeface="DejaVu Sans"/>
              </a:rPr>
              <a:t>Слободяник</a:t>
            </a:r>
            <a:r>
              <a:rPr lang="ru-RU" sz="1300" spc="-1" dirty="0">
                <a:solidFill>
                  <a:srgbClr val="FFFFFF"/>
                </a:solidFill>
                <a:latin typeface="Calibri"/>
                <a:ea typeface="DejaVu Sans"/>
              </a:rPr>
              <a:t> Л.Г</a:t>
            </a:r>
          </a:p>
        </p:txBody>
      </p:sp>
      <p:sp>
        <p:nvSpPr>
          <p:cNvPr id="50" name="object 44"/>
          <p:cNvSpPr/>
          <p:nvPr/>
        </p:nvSpPr>
        <p:spPr>
          <a:xfrm>
            <a:off x="2907180" y="7347780"/>
            <a:ext cx="36309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53120" y="8850600"/>
            <a:ext cx="959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3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object 48"/>
          <p:cNvPicPr/>
          <p:nvPr/>
        </p:nvPicPr>
        <p:blipFill>
          <a:blip r:embed="rId8"/>
          <a:stretch/>
        </p:blipFill>
        <p:spPr>
          <a:xfrm>
            <a:off x="6239160" y="830232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810097057"/>
              </p:ext>
            </p:extLst>
          </p:nvPr>
        </p:nvGraphicFramePr>
        <p:xfrm>
          <a:off x="550260" y="2386380"/>
          <a:ext cx="6609240" cy="5174490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7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926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23.04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«Сажать не сеять». Беседа-диалог. Обмен опытом между огородниками.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2.Мероприятие, посвященное году Единства народов России на тему: « День коренных и малочисленных народов России».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 Просмотр видео-презентации об истории, традициях, интересных фактах.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3. Праздничное мероприятие в преддверии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9 Мая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ВКС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91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28.04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Физкультурно-оздоровительное мероприятие «Пальчиковая гимнастика. Улучшение памяти»  проводят специалисты клиентской службы.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2.Соревнования среди посетителей ЦОСП по шашкам и шахматам.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7" name="object 49"/>
          <p:cNvPicPr/>
          <p:nvPr/>
        </p:nvPicPr>
        <p:blipFill>
          <a:blip r:embed="rId10"/>
          <a:stretch/>
        </p:blipFill>
        <p:spPr>
          <a:xfrm>
            <a:off x="250920" y="1117259"/>
            <a:ext cx="999720" cy="95076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10"/>
          <p:cNvSpPr/>
          <p:nvPr/>
        </p:nvSpPr>
        <p:spPr>
          <a:xfrm>
            <a:off x="1318320" y="1094136"/>
            <a:ext cx="3229200" cy="118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8707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294</Words>
  <Application>Microsoft Office PowerPoint</Application>
  <PresentationFormat>Произвольный</PresentationFormat>
  <Paragraphs>51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Слободяник Лариса Геннадьевна</cp:lastModifiedBy>
  <cp:revision>58</cp:revision>
  <cp:lastPrinted>2025-12-23T10:24:21Z</cp:lastPrinted>
  <dcterms:created xsi:type="dcterms:W3CDTF">2025-11-06T11:20:25Z</dcterms:created>
  <dcterms:modified xsi:type="dcterms:W3CDTF">2026-03-25T06:40:31Z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