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26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0303" y="133274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251699"/>
            <a:ext cx="7345680" cy="33325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321487" y="8075383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55649" y="316976"/>
            <a:ext cx="2827802" cy="77938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ct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5" dirty="0" smtClean="0"/>
              <a:t>СЕНТЯБРЬ</a:t>
            </a:r>
            <a:r>
              <a:rPr lang="ru-RU" spc="-10" dirty="0" smtClean="0"/>
              <a:t> 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321487" y="8371935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Адрес:п.Адамовка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ул.Ленина д.32А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номер83536521353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ФИОСлободяник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Лариса Геннадьевна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046177" y="7621634"/>
            <a:ext cx="3634408" cy="832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-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Оренбургской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pic>
        <p:nvPicPr>
          <p:cNvPr id="49" name="object 49">
            <a:extLst>
              <a:ext uri="{FF2B5EF4-FFF2-40B4-BE49-F238E27FC236}">
                <a16:creationId xmlns="" xmlns:a16="http://schemas.microsoft.com/office/drawing/2014/main" id="{363494E7-4AAD-D4F3-FBE6-3A7C33186A66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1487" y="604663"/>
            <a:ext cx="1078836" cy="957113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362265" y="8048043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86343" y="8269986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181091"/>
              </p:ext>
            </p:extLst>
          </p:nvPr>
        </p:nvGraphicFramePr>
        <p:xfrm>
          <a:off x="420664" y="2417742"/>
          <a:ext cx="6790065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1902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4201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«Будем здоровы!» Движение — это жизнь, а здоровье — наше главное богатство. Мероприятие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 специалист КЦСОН </a:t>
                      </a:r>
                      <a:r>
                        <a:rPr lang="ru-RU" sz="16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Жаппаспаева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</a:t>
                      </a: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59316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2.Онлайн-лекция РО Знание на тему: « Голосуем сердцем-воспитываем примером: выборы в России.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5931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Праздничное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мероприятие, посвященное Дню языков народов России. Мероприятие проводит руководитель КС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Слободяник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Л.Г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42016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Пальчиковая гимнастика и гимнастика 60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+. Мероприятие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 специалист КЦСОН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Жаппаспаева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93918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Лекции РО Знание на темы: 1. «Угрозы единству России: механизмы противодействия разжиганию межнациональной и межконфессиональной розни.»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«Информационная война, как элемент гибридной войны»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</a:tbl>
          </a:graphicData>
        </a:graphic>
      </p:graphicFrame>
      <p:sp>
        <p:nvSpPr>
          <p:cNvPr id="46" name="CustomShape 5"/>
          <p:cNvSpPr/>
          <p:nvPr/>
        </p:nvSpPr>
        <p:spPr>
          <a:xfrm>
            <a:off x="1412843" y="604663"/>
            <a:ext cx="3230640" cy="13045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«Целинное долголетие» 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Адамовского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района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0303" y="133274"/>
            <a:ext cx="3720388" cy="1351851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251699"/>
            <a:ext cx="7345680" cy="33325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321487" y="8075383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55649" y="316976"/>
            <a:ext cx="2827802" cy="77938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ct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5" dirty="0" smtClean="0"/>
              <a:t>СЕНТЯБРЬ</a:t>
            </a:r>
            <a:r>
              <a:rPr lang="ru-RU" spc="-10" dirty="0" smtClean="0"/>
              <a:t> 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321487" y="8371935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п.Адамовка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ул.Ленина д.32А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 3536 521353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Слободяник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Лариса Геннадьевна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176900" y="7668533"/>
            <a:ext cx="3634408" cy="832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-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Оренбургской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pic>
        <p:nvPicPr>
          <p:cNvPr id="49" name="object 49">
            <a:extLst>
              <a:ext uri="{FF2B5EF4-FFF2-40B4-BE49-F238E27FC236}">
                <a16:creationId xmlns="" xmlns:a16="http://schemas.microsoft.com/office/drawing/2014/main" id="{363494E7-4AAD-D4F3-FBE6-3A7C33186A66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5937" y="528012"/>
            <a:ext cx="1078836" cy="957113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345472" y="8102880"/>
            <a:ext cx="913380" cy="8717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13178" y="8331076"/>
            <a:ext cx="601642" cy="5602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000810"/>
              </p:ext>
            </p:extLst>
          </p:nvPr>
        </p:nvGraphicFramePr>
        <p:xfrm>
          <a:off x="520324" y="1642394"/>
          <a:ext cx="6790065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9121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349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«Будем здоровы!» Движение — это жизнь, а здоровье — наше главное богатство. Мероприятие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 специалист КЦСОН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Жаппаспаева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143580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Лекция на тему: «Мир банковских карт» и «Защита от финансового мошенничества». Лектор заведующая филиалом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Россельхозбанк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Бакишева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Р.А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по плетению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надшлемников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Помощь СВО.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Проводят посетители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ЦОСП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76013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«Будем здоровы»! Физкультура для золотого возраста. Мероприятие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 специалист КЦСОН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Жаппаспаева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5349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 народных промыслов в центре общения.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 руководитель КС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Слободяник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Л.Г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5349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воссоединения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Донбаса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Россией.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участием активистов Движения Первых «Мы вместе».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6253813"/>
                  </a:ext>
                </a:extLst>
              </a:tr>
              <a:tr h="98535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Консультирование: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«Возможности сетевого мессенджера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МАХ». «Как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оформить электронное пенсионное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удостоверение». Проводит 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СлободяникЛ.Г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</a:tbl>
          </a:graphicData>
        </a:graphic>
      </p:graphicFrame>
      <p:sp>
        <p:nvSpPr>
          <p:cNvPr id="46" name="CustomShape 5"/>
          <p:cNvSpPr/>
          <p:nvPr/>
        </p:nvSpPr>
        <p:spPr>
          <a:xfrm>
            <a:off x="1469377" y="430946"/>
            <a:ext cx="3230640" cy="13045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«Целинное долголетие» </a:t>
            </a: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Адамовского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района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361</Words>
  <Application>Microsoft Office PowerPoint</Application>
  <PresentationFormat>Произвольный</PresentationFormat>
  <Paragraphs>66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DejaVu Sans</vt:lpstr>
      <vt:lpstr>Times New Roman</vt:lpstr>
      <vt:lpstr>Office Theme</vt:lpstr>
      <vt:lpstr>МЕРОПРИЯТИЯ НА СЕНТЯБРЬ  2026</vt:lpstr>
      <vt:lpstr>МЕРОПРИЯТИЯ НА СЕНТЯБРЬ 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Голубева Татьяна Сергеевна</cp:lastModifiedBy>
  <cp:revision>32</cp:revision>
  <dcterms:created xsi:type="dcterms:W3CDTF">2025-11-06T11:20:25Z</dcterms:created>
  <dcterms:modified xsi:type="dcterms:W3CDTF">2026-08-28T05:01:26Z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