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2958" y="12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object 33"/>
          <p:cNvPicPr/>
          <p:nvPr/>
        </p:nvPicPr>
        <p:blipFill>
          <a:blip r:embed="rId2"/>
          <a:stretch/>
        </p:blipFill>
        <p:spPr>
          <a:xfrm>
            <a:off x="3327120" y="79457"/>
            <a:ext cx="4098193" cy="1678754"/>
          </a:xfrm>
          <a:prstGeom prst="rect">
            <a:avLst/>
          </a:prstGeom>
          <a:ln w="0">
            <a:noFill/>
          </a:ln>
        </p:spPr>
      </p:pic>
      <p:sp>
        <p:nvSpPr>
          <p:cNvPr id="79" name="CustomShape 1"/>
          <p:cNvSpPr/>
          <p:nvPr/>
        </p:nvSpPr>
        <p:spPr>
          <a:xfrm>
            <a:off x="0" y="7112480"/>
            <a:ext cx="7342920" cy="3580920"/>
          </a:xfrm>
          <a:custGeom>
            <a:avLst/>
            <a:gdLst>
              <a:gd name="textAreaLeft" fmla="*/ 0 w 7342920"/>
              <a:gd name="textAreaRight" fmla="*/ 7343280 w 7342920"/>
              <a:gd name="textAreaTop" fmla="*/ 0 h 3580920"/>
              <a:gd name="textAreaBottom" fmla="*/ 358128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0440" cy="129960"/>
          </a:xfrm>
          <a:prstGeom prst="rect">
            <a:avLst/>
          </a:prstGeom>
          <a:ln w="0">
            <a:noFill/>
          </a:ln>
        </p:spPr>
      </p:pic>
      <p:sp>
        <p:nvSpPr>
          <p:cNvPr id="81" name="CustomShape 2"/>
          <p:cNvSpPr/>
          <p:nvPr/>
        </p:nvSpPr>
        <p:spPr>
          <a:xfrm>
            <a:off x="771480" y="8178120"/>
            <a:ext cx="91800" cy="126720"/>
          </a:xfrm>
          <a:custGeom>
            <a:avLst/>
            <a:gdLst>
              <a:gd name="textAreaLeft" fmla="*/ 0 w 91800"/>
              <a:gd name="textAreaRight" fmla="*/ 92160 w 91800"/>
              <a:gd name="textAreaTop" fmla="*/ 0 h 126720"/>
              <a:gd name="textAreaBottom" fmla="*/ 127080 h 12672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9440" cy="129960"/>
          </a:xfrm>
          <a:prstGeom prst="rect">
            <a:avLst/>
          </a:prstGeom>
          <a:ln w="0">
            <a:noFill/>
          </a:ln>
        </p:spPr>
      </p:pic>
      <p:pic>
        <p:nvPicPr>
          <p:cNvPr id="8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6440" cy="129960"/>
          </a:xfrm>
          <a:prstGeom prst="rect">
            <a:avLst/>
          </a:prstGeom>
          <a:ln w="0">
            <a:noFill/>
          </a:ln>
        </p:spPr>
      </p:pic>
      <p:pic>
        <p:nvPicPr>
          <p:cNvPr id="8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7280" cy="126360"/>
          </a:xfrm>
          <a:prstGeom prst="rect">
            <a:avLst/>
          </a:prstGeom>
          <a:ln w="0">
            <a:noFill/>
          </a:ln>
        </p:spPr>
      </p:pic>
      <p:pic>
        <p:nvPicPr>
          <p:cNvPr id="8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0160" cy="128160"/>
          </a:xfrm>
          <a:prstGeom prst="rect">
            <a:avLst/>
          </a:prstGeom>
          <a:ln w="0">
            <a:noFill/>
          </a:ln>
        </p:spPr>
      </p:pic>
      <p:sp>
        <p:nvSpPr>
          <p:cNvPr id="87" name="CustomShape 4"/>
          <p:cNvSpPr/>
          <p:nvPr/>
        </p:nvSpPr>
        <p:spPr>
          <a:xfrm>
            <a:off x="771480" y="8655480"/>
            <a:ext cx="5111280" cy="150554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11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11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ЖДЕМ</a:t>
            </a:r>
            <a:r>
              <a:rPr lang="ru-RU" sz="3200" b="1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!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5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8-3532-322572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Адрес: г.Гай, ул.Молодежная, 6</a:t>
            </a:r>
          </a:p>
          <a:p>
            <a:pPr marL="12600">
              <a:lnSpc>
                <a:spcPct val="75000"/>
              </a:lnSpc>
            </a:pPr>
            <a:r>
              <a:rPr lang="ru-RU" sz="1300" spc="-1" dirty="0" err="1" smtClean="0">
                <a:solidFill>
                  <a:srgbClr val="FFFFFF"/>
                </a:solidFill>
                <a:latin typeface="Calibri"/>
                <a:ea typeface="DejaVu Sans"/>
              </a:rPr>
              <a:t>Сапугольцева</a:t>
            </a:r>
            <a:r>
              <a:rPr lang="ru-RU" sz="1300" spc="-1" dirty="0" smtClean="0">
                <a:solidFill>
                  <a:srgbClr val="FFFFFF"/>
                </a:solidFill>
                <a:latin typeface="Calibri"/>
                <a:ea typeface="DejaVu Sans"/>
              </a:rPr>
              <a:t> Н.Г.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CustomShape 5"/>
          <p:cNvSpPr/>
          <p:nvPr/>
        </p:nvSpPr>
        <p:spPr>
          <a:xfrm>
            <a:off x="2715390" y="7543695"/>
            <a:ext cx="3517140" cy="88710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46" dirty="0" smtClean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работы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: Понедельник – четверг 09:00 – 18:00 Пятница - 09:00 –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CustomShape 6"/>
          <p:cNvSpPr/>
          <p:nvPr/>
        </p:nvSpPr>
        <p:spPr>
          <a:xfrm>
            <a:off x="6123240" y="8786520"/>
            <a:ext cx="990360" cy="76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7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0" name="object 49"/>
          <p:cNvPicPr/>
          <p:nvPr/>
        </p:nvPicPr>
        <p:blipFill>
          <a:blip r:embed="rId8"/>
          <a:stretch/>
        </p:blipFill>
        <p:spPr>
          <a:xfrm>
            <a:off x="319309" y="506685"/>
            <a:ext cx="904342" cy="954360"/>
          </a:xfrm>
          <a:prstGeom prst="rect">
            <a:avLst/>
          </a:prstGeom>
          <a:ln w="0">
            <a:noFill/>
          </a:ln>
        </p:spPr>
      </p:pic>
      <p:sp>
        <p:nvSpPr>
          <p:cNvPr id="91" name="CustomShape 7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CustomShape 8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3" name="object 48"/>
          <p:cNvPicPr/>
          <p:nvPr/>
        </p:nvPicPr>
        <p:blipFill>
          <a:blip r:embed="rId9"/>
          <a:stretch/>
        </p:blipFill>
        <p:spPr>
          <a:xfrm>
            <a:off x="6162120" y="817394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94" name="Рисунок 7"/>
          <p:cNvPicPr/>
          <p:nvPr/>
        </p:nvPicPr>
        <p:blipFill>
          <a:blip r:embed="rId10"/>
          <a:stretch/>
        </p:blipFill>
        <p:spPr>
          <a:xfrm>
            <a:off x="6084882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5" name="Table 9"/>
          <p:cNvGraphicFramePr/>
          <p:nvPr>
            <p:extLst>
              <p:ext uri="{D42A27DB-BD31-4B8C-83A1-F6EECF244321}">
                <p14:modId xmlns:p14="http://schemas.microsoft.com/office/powerpoint/2010/main" val="1405282408"/>
              </p:ext>
            </p:extLst>
          </p:nvPr>
        </p:nvGraphicFramePr>
        <p:xfrm>
          <a:off x="694620" y="1909367"/>
          <a:ext cx="6594060" cy="5405397"/>
        </p:xfrm>
        <a:graphic>
          <a:graphicData uri="http://schemas.openxmlformats.org/drawingml/2006/table">
            <a:tbl>
              <a:tblPr/>
              <a:tblGrid>
                <a:gridCol w="818138"/>
                <a:gridCol w="4658148"/>
                <a:gridCol w="1117774"/>
              </a:tblGrid>
              <a:tr h="6965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557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03.03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1.Поздравительный концерт «Для тех, кто рядом с нами»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12:00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367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05.03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AutoNum type="arabicPeriod"/>
                      </a:pP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Поздравление </a:t>
                      </a: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«Улыбка весны</a:t>
                      </a: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»</a:t>
                      </a:r>
                    </a:p>
                    <a:p>
                      <a:pPr marL="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3. Международный женский день, праздничный программа в рамках реализации Всероссийской акции «Вам, Любимые!»</a:t>
                      </a:r>
                    </a:p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3.Индивидуальное </a:t>
                      </a: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консультирование Лекция преимущество оформление цифровых документов «</a:t>
                      </a:r>
                      <a:r>
                        <a:rPr lang="en-US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MAX</a:t>
                      </a: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»</a:t>
                      </a:r>
                    </a:p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endParaRPr lang="ru-RU" sz="1800" b="0" strike="noStrike" kern="1200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15084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06.03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1.Лекция специалиста банка ВТБ «Основы финансовой грамотности»</a:t>
                      </a:r>
                    </a:p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2.Лекция </a:t>
                      </a: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ЗОЖ «Огород на подоконнике»</a:t>
                      </a:r>
                      <a:endParaRPr lang="ru-RU" sz="1800" b="0" strike="noStrike" kern="1200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12:00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23" name="CustomShape 5"/>
          <p:cNvSpPr/>
          <p:nvPr/>
        </p:nvSpPr>
        <p:spPr>
          <a:xfrm>
            <a:off x="1201680" y="506685"/>
            <a:ext cx="3027420" cy="12515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«ДУШЕВНЫЕ ВСТРЕЧИ»</a:t>
            </a:r>
          </a:p>
          <a:p>
            <a:pPr>
              <a:lnSpc>
                <a:spcPct val="100000"/>
              </a:lnSpc>
            </a:pPr>
            <a:r>
              <a:rPr lang="ru-RU" sz="1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г. Гай</a:t>
            </a:r>
            <a:endParaRPr lang="ru-RU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CustomShape 2"/>
          <p:cNvSpPr/>
          <p:nvPr/>
        </p:nvSpPr>
        <p:spPr>
          <a:xfrm>
            <a:off x="4423701" y="313171"/>
            <a:ext cx="2918118" cy="144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</a:t>
            </a:r>
            <a:r>
              <a:rPr lang="ru-RU" sz="2700" b="1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МАРТ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object 33"/>
          <p:cNvPicPr/>
          <p:nvPr/>
        </p:nvPicPr>
        <p:blipFill>
          <a:blip r:embed="rId2"/>
          <a:stretch/>
        </p:blipFill>
        <p:spPr>
          <a:xfrm>
            <a:off x="3341860" y="79457"/>
            <a:ext cx="4098193" cy="1678754"/>
          </a:xfrm>
          <a:prstGeom prst="rect">
            <a:avLst/>
          </a:prstGeom>
          <a:ln w="0">
            <a:noFill/>
          </a:ln>
        </p:spPr>
      </p:pic>
      <p:sp>
        <p:nvSpPr>
          <p:cNvPr id="79" name="CustomShape 1"/>
          <p:cNvSpPr/>
          <p:nvPr/>
        </p:nvSpPr>
        <p:spPr>
          <a:xfrm>
            <a:off x="0" y="7112480"/>
            <a:ext cx="7342920" cy="3580920"/>
          </a:xfrm>
          <a:custGeom>
            <a:avLst/>
            <a:gdLst>
              <a:gd name="textAreaLeft" fmla="*/ 0 w 7342920"/>
              <a:gd name="textAreaRight" fmla="*/ 7343280 w 7342920"/>
              <a:gd name="textAreaTop" fmla="*/ 0 h 3580920"/>
              <a:gd name="textAreaBottom" fmla="*/ 358128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0440" cy="129960"/>
          </a:xfrm>
          <a:prstGeom prst="rect">
            <a:avLst/>
          </a:prstGeom>
          <a:ln w="0">
            <a:noFill/>
          </a:ln>
        </p:spPr>
      </p:pic>
      <p:sp>
        <p:nvSpPr>
          <p:cNvPr id="81" name="CustomShape 2"/>
          <p:cNvSpPr/>
          <p:nvPr/>
        </p:nvSpPr>
        <p:spPr>
          <a:xfrm>
            <a:off x="771480" y="8178120"/>
            <a:ext cx="91800" cy="126720"/>
          </a:xfrm>
          <a:custGeom>
            <a:avLst/>
            <a:gdLst>
              <a:gd name="textAreaLeft" fmla="*/ 0 w 91800"/>
              <a:gd name="textAreaRight" fmla="*/ 92160 w 91800"/>
              <a:gd name="textAreaTop" fmla="*/ 0 h 126720"/>
              <a:gd name="textAreaBottom" fmla="*/ 127080 h 12672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9440" cy="129960"/>
          </a:xfrm>
          <a:prstGeom prst="rect">
            <a:avLst/>
          </a:prstGeom>
          <a:ln w="0">
            <a:noFill/>
          </a:ln>
        </p:spPr>
      </p:pic>
      <p:pic>
        <p:nvPicPr>
          <p:cNvPr id="8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6440" cy="129960"/>
          </a:xfrm>
          <a:prstGeom prst="rect">
            <a:avLst/>
          </a:prstGeom>
          <a:ln w="0">
            <a:noFill/>
          </a:ln>
        </p:spPr>
      </p:pic>
      <p:pic>
        <p:nvPicPr>
          <p:cNvPr id="8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7280" cy="126360"/>
          </a:xfrm>
          <a:prstGeom prst="rect">
            <a:avLst/>
          </a:prstGeom>
          <a:ln w="0">
            <a:noFill/>
          </a:ln>
        </p:spPr>
      </p:pic>
      <p:pic>
        <p:nvPicPr>
          <p:cNvPr id="8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0160" cy="128160"/>
          </a:xfrm>
          <a:prstGeom prst="rect">
            <a:avLst/>
          </a:prstGeom>
          <a:ln w="0">
            <a:noFill/>
          </a:ln>
        </p:spPr>
      </p:pic>
      <p:sp>
        <p:nvSpPr>
          <p:cNvPr id="87" name="CustomShape 4"/>
          <p:cNvSpPr/>
          <p:nvPr/>
        </p:nvSpPr>
        <p:spPr>
          <a:xfrm>
            <a:off x="771480" y="8655480"/>
            <a:ext cx="5111280" cy="150554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11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11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ЖДЕМ</a:t>
            </a:r>
            <a:r>
              <a:rPr lang="ru-RU" sz="3200" b="1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!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5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8-3532-322572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Адрес: г.Гай, ул.Молодежная, 6</a:t>
            </a:r>
          </a:p>
          <a:p>
            <a:pPr marL="12600">
              <a:lnSpc>
                <a:spcPct val="75000"/>
              </a:lnSpc>
            </a:pPr>
            <a:r>
              <a:rPr lang="ru-RU" sz="1300" spc="-1" dirty="0" err="1" smtClean="0">
                <a:solidFill>
                  <a:srgbClr val="FFFFFF"/>
                </a:solidFill>
                <a:latin typeface="Calibri"/>
                <a:ea typeface="DejaVu Sans"/>
              </a:rPr>
              <a:t>Сапугольцева</a:t>
            </a:r>
            <a:r>
              <a:rPr lang="ru-RU" sz="1300" spc="-1" dirty="0" smtClean="0">
                <a:solidFill>
                  <a:srgbClr val="FFFFFF"/>
                </a:solidFill>
                <a:latin typeface="Calibri"/>
                <a:ea typeface="DejaVu Sans"/>
              </a:rPr>
              <a:t> Н.Г.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CustomShape 5"/>
          <p:cNvSpPr/>
          <p:nvPr/>
        </p:nvSpPr>
        <p:spPr>
          <a:xfrm>
            <a:off x="2804290" y="7580275"/>
            <a:ext cx="3517140" cy="88710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46" dirty="0" smtClean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работы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: Понедельник – четверг 09:00 – 18:00 Пятница - 09:00 –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CustomShape 6"/>
          <p:cNvSpPr/>
          <p:nvPr/>
        </p:nvSpPr>
        <p:spPr>
          <a:xfrm>
            <a:off x="6123240" y="8786520"/>
            <a:ext cx="990360" cy="76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7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0" name="object 49"/>
          <p:cNvPicPr/>
          <p:nvPr/>
        </p:nvPicPr>
        <p:blipFill>
          <a:blip r:embed="rId8"/>
          <a:stretch/>
        </p:blipFill>
        <p:spPr>
          <a:xfrm>
            <a:off x="319309" y="506685"/>
            <a:ext cx="904342" cy="954360"/>
          </a:xfrm>
          <a:prstGeom prst="rect">
            <a:avLst/>
          </a:prstGeom>
          <a:ln w="0">
            <a:noFill/>
          </a:ln>
        </p:spPr>
      </p:pic>
      <p:sp>
        <p:nvSpPr>
          <p:cNvPr id="91" name="CustomShape 7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CustomShape 8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3" name="object 48"/>
          <p:cNvPicPr/>
          <p:nvPr/>
        </p:nvPicPr>
        <p:blipFill>
          <a:blip r:embed="rId9"/>
          <a:stretch/>
        </p:blipFill>
        <p:spPr>
          <a:xfrm>
            <a:off x="6162120" y="817394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94" name="Рисунок 7"/>
          <p:cNvPicPr/>
          <p:nvPr/>
        </p:nvPicPr>
        <p:blipFill>
          <a:blip r:embed="rId10"/>
          <a:stretch/>
        </p:blipFill>
        <p:spPr>
          <a:xfrm>
            <a:off x="6084882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5" name="Table 9"/>
          <p:cNvGraphicFramePr/>
          <p:nvPr>
            <p:extLst>
              <p:ext uri="{D42A27DB-BD31-4B8C-83A1-F6EECF244321}">
                <p14:modId xmlns:p14="http://schemas.microsoft.com/office/powerpoint/2010/main" val="1165425696"/>
              </p:ext>
            </p:extLst>
          </p:nvPr>
        </p:nvGraphicFramePr>
        <p:xfrm>
          <a:off x="472006" y="1910106"/>
          <a:ext cx="6869813" cy="5535549"/>
        </p:xfrm>
        <a:graphic>
          <a:graphicData uri="http://schemas.openxmlformats.org/drawingml/2006/table">
            <a:tbl>
              <a:tblPr/>
              <a:tblGrid>
                <a:gridCol w="852352"/>
                <a:gridCol w="4852944"/>
                <a:gridCol w="1164517"/>
              </a:tblGrid>
              <a:tr h="8670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4371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12.03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 Лекция РГО «ЗНАНИЕ» «В здравом уме и твердой памяти: практики для активного долголетия»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2.Консультирование Социальные сервисы государственных услуг и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мессенджер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«МАХ»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12:00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7424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13.03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1.Мероприятие, посвященное Всемирному дню поэзии и Международному дню театра. Творческая встреча с Д.Полтавским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 Консультирование по вопросам пенсионного законодательства Руководитель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Сапугольцева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Н.Г.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16:00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13001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19.00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1.Лекция  «Сохрани здоровье» Представитель ГБУЗ ГБ г. Гая</a:t>
                      </a:r>
                    </a:p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2.Встреча с семьями погибших участников СВО</a:t>
                      </a:r>
                    </a:p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3.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Мероприятие, посвященное Единству народов России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14:00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16:00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23" name="CustomShape 5"/>
          <p:cNvSpPr/>
          <p:nvPr/>
        </p:nvSpPr>
        <p:spPr>
          <a:xfrm>
            <a:off x="1201680" y="506685"/>
            <a:ext cx="3027420" cy="12515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«ДУШЕВНЫЕ ВСТРЕЧИ»</a:t>
            </a:r>
          </a:p>
          <a:p>
            <a:pPr>
              <a:lnSpc>
                <a:spcPct val="100000"/>
              </a:lnSpc>
            </a:pPr>
            <a:r>
              <a:rPr lang="ru-RU" sz="1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г. Гай</a:t>
            </a:r>
            <a:endParaRPr lang="ru-RU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CustomShape 2"/>
          <p:cNvSpPr/>
          <p:nvPr/>
        </p:nvSpPr>
        <p:spPr>
          <a:xfrm>
            <a:off x="4423701" y="313171"/>
            <a:ext cx="2918118" cy="144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</a:t>
            </a:r>
            <a:r>
              <a:rPr lang="ru-RU" sz="2700" b="1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МАРТ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0553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707</TotalTime>
  <Words>280</Words>
  <Application>Microsoft Office PowerPoint</Application>
  <PresentationFormat>Произвольный</PresentationFormat>
  <Paragraphs>57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Белова Юлия Викторовна</cp:lastModifiedBy>
  <cp:revision>115</cp:revision>
  <dcterms:created xsi:type="dcterms:W3CDTF">2025-11-06T11:20:25Z</dcterms:created>
  <dcterms:modified xsi:type="dcterms:W3CDTF">2026-02-27T09:32:49Z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2025-11-06T00:00:00Z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1</vt:i4>
  </property>
</Properties>
</file>