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Рисунок 69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71" name="Рисунок 70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/>
          <p:cNvPicPr/>
          <p:nvPr/>
        </p:nvPicPr>
        <p:blipFill>
          <a:blip r:embed="rId2"/>
          <a:stretch/>
        </p:blipFill>
        <p:spPr>
          <a:xfrm>
            <a:off x="3460320" y="137880"/>
            <a:ext cx="3975840" cy="1349280"/>
          </a:xfrm>
          <a:prstGeom prst="rect">
            <a:avLst/>
          </a:prstGeom>
          <a:ln>
            <a:noFill/>
          </a:ln>
        </p:spPr>
      </p:pic>
      <p:pic>
        <p:nvPicPr>
          <p:cNvPr id="73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7480" cy="117000"/>
          </a:xfrm>
          <a:prstGeom prst="rect">
            <a:avLst/>
          </a:prstGeom>
          <a:ln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771480" y="8178120"/>
            <a:ext cx="78840" cy="1137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5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6480" cy="117000"/>
          </a:xfrm>
          <a:prstGeom prst="rect">
            <a:avLst/>
          </a:prstGeom>
          <a:ln>
            <a:noFill/>
          </a:ln>
        </p:spPr>
      </p:pic>
      <p:pic>
        <p:nvPicPr>
          <p:cNvPr id="76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3480" cy="117000"/>
          </a:xfrm>
          <a:prstGeom prst="rect">
            <a:avLst/>
          </a:prstGeom>
          <a:ln>
            <a:noFill/>
          </a:ln>
        </p:spPr>
      </p:pic>
      <p:pic>
        <p:nvPicPr>
          <p:cNvPr id="77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4320" cy="113400"/>
          </a:xfrm>
          <a:prstGeom prst="rect">
            <a:avLst/>
          </a:prstGeom>
          <a:ln>
            <a:noFill/>
          </a:ln>
        </p:spPr>
      </p:pic>
      <p:pic>
        <p:nvPicPr>
          <p:cNvPr id="78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7200" cy="115200"/>
          </a:xfrm>
          <a:prstGeom prst="rect">
            <a:avLst/>
          </a:prstGeom>
          <a:ln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4499640" y="114120"/>
            <a:ext cx="2810880" cy="1433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ИЮЛЬ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CustomShape 3"/>
          <p:cNvSpPr/>
          <p:nvPr/>
        </p:nvSpPr>
        <p:spPr>
          <a:xfrm>
            <a:off x="6123240" y="8786520"/>
            <a:ext cx="977400" cy="74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7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7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1" name="object 49"/>
          <p:cNvPicPr/>
          <p:nvPr/>
        </p:nvPicPr>
        <p:blipFill>
          <a:blip r:embed="rId8"/>
          <a:stretch/>
        </p:blipFill>
        <p:spPr>
          <a:xfrm>
            <a:off x="333720" y="436320"/>
            <a:ext cx="788760" cy="756000"/>
          </a:xfrm>
          <a:prstGeom prst="rect">
            <a:avLst/>
          </a:prstGeom>
          <a:ln>
            <a:noFill/>
          </a:ln>
        </p:spPr>
      </p:pic>
      <p:graphicFrame>
        <p:nvGraphicFramePr>
          <p:cNvPr id="82" name="Table 4"/>
          <p:cNvGraphicFramePr/>
          <p:nvPr>
            <p:extLst>
              <p:ext uri="{D42A27DB-BD31-4B8C-83A1-F6EECF244321}">
                <p14:modId xmlns:p14="http://schemas.microsoft.com/office/powerpoint/2010/main" val="1864196535"/>
              </p:ext>
            </p:extLst>
          </p:nvPr>
        </p:nvGraphicFramePr>
        <p:xfrm>
          <a:off x="507960" y="1670040"/>
          <a:ext cx="6788880" cy="6623880"/>
        </p:xfrm>
        <a:graphic>
          <a:graphicData uri="http://schemas.openxmlformats.org/drawingml/2006/table">
            <a:tbl>
              <a:tblPr/>
              <a:tblGrid>
                <a:gridCol w="753480"/>
                <a:gridCol w="4945320"/>
                <a:gridCol w="1090080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063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01.07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1.Помощь военнослужащим на СВО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Лекция </a:t>
                      </a:r>
                      <a:r>
                        <a:rPr lang="ru-RU" sz="16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 консультация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пенсионному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законодательству и </a:t>
                      </a:r>
                      <a:r>
                        <a:rPr lang="ru-RU" sz="16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месенджеру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МАХ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(проводит руководитель КС Колесникова В.П.)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70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02.07.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06.07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3.Экскурсия в Музей заповедник писателя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С.Т.Аксаково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Бугурусланского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района (руководитель КС Колесникова В.П.)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4.Совместная встреча активистов ЦОСП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г.Бугуруслана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и Красногвардейского района на базе ЦОСП Бугуруслана — «Знакомство с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Бугурусланским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краем».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Демонстрация слайдов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«Откуда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есть пошел Бугуруслан» (автор Бородкина Н.В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.),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чаепитие. Проводят руководители КС Прокофьева Г.И. и Колесникова В.П.  </a:t>
                      </a:r>
                      <a:endParaRPr lang="ru-RU" sz="16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5.Помощь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военнослужащим на СВО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07-30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14-00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DejaVu San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DejaVu San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DejaVu San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DejaVu San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DejaVu San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DejaVu San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011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07.07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08.07.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6.Тренировка «Мудрость в движении» (тренер Березин К.В.)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7.Мастер класс «Семейный оберег- подкова» (специалист КЦСОН Сидорова Г.В.)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8.Семейная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гостиная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день семьи любви и верности «Переплетение» (Движение Первых Нестерова Т.Г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11-30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DejaVu San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83" name="CustomShape 5"/>
          <p:cNvSpPr/>
          <p:nvPr/>
        </p:nvSpPr>
        <p:spPr>
          <a:xfrm>
            <a:off x="1125000" y="310680"/>
            <a:ext cx="3219840" cy="117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МУДРОСТЬ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 Красногвардейского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CustomShape 6"/>
          <p:cNvSpPr/>
          <p:nvPr/>
        </p:nvSpPr>
        <p:spPr>
          <a:xfrm>
            <a:off x="51840" y="8471160"/>
            <a:ext cx="7242840" cy="19954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CustomShape 7"/>
          <p:cNvSpPr/>
          <p:nvPr/>
        </p:nvSpPr>
        <p:spPr>
          <a:xfrm>
            <a:off x="185760" y="9331560"/>
            <a:ext cx="5098320" cy="1677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2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2800" b="1" strike="noStrike" spc="-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2800" b="1" strike="noStrike" spc="-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Красногвардейский район с.Плешаново ул.Мира д.18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8(35345)30073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Руководитель клиентской службы Колесникова Вера Петровна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6" name="Рисунок 7"/>
          <p:cNvPicPr/>
          <p:nvPr/>
        </p:nvPicPr>
        <p:blipFill>
          <a:blip r:embed="rId9"/>
          <a:stretch/>
        </p:blipFill>
        <p:spPr>
          <a:xfrm>
            <a:off x="6188760" y="9489240"/>
            <a:ext cx="846360" cy="846360"/>
          </a:xfrm>
          <a:prstGeom prst="rect">
            <a:avLst/>
          </a:prstGeom>
          <a:ln>
            <a:noFill/>
          </a:ln>
        </p:spPr>
      </p:pic>
      <p:sp>
        <p:nvSpPr>
          <p:cNvPr id="87" name="CustomShape 8"/>
          <p:cNvSpPr/>
          <p:nvPr/>
        </p:nvSpPr>
        <p:spPr>
          <a:xfrm>
            <a:off x="2416320" y="8488080"/>
            <a:ext cx="4684320" cy="605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object 33"/>
          <p:cNvPicPr/>
          <p:nvPr/>
        </p:nvPicPr>
        <p:blipFill>
          <a:blip r:embed="rId2"/>
          <a:stretch/>
        </p:blipFill>
        <p:spPr>
          <a:xfrm>
            <a:off x="3661200" y="30240"/>
            <a:ext cx="3889080" cy="1171800"/>
          </a:xfrm>
          <a:prstGeom prst="rect">
            <a:avLst/>
          </a:prstGeom>
          <a:ln>
            <a:noFill/>
          </a:ln>
        </p:spPr>
      </p:pic>
      <p:sp>
        <p:nvSpPr>
          <p:cNvPr id="89" name="CustomShape 1"/>
          <p:cNvSpPr/>
          <p:nvPr/>
        </p:nvSpPr>
        <p:spPr>
          <a:xfrm>
            <a:off x="199080" y="8087760"/>
            <a:ext cx="7166520" cy="2365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7480" cy="117000"/>
          </a:xfrm>
          <a:prstGeom prst="rect">
            <a:avLst/>
          </a:prstGeom>
          <a:ln>
            <a:noFill/>
          </a:ln>
        </p:spPr>
      </p:pic>
      <p:sp>
        <p:nvSpPr>
          <p:cNvPr id="91" name="CustomShape 2"/>
          <p:cNvSpPr/>
          <p:nvPr/>
        </p:nvSpPr>
        <p:spPr>
          <a:xfrm>
            <a:off x="771480" y="8178120"/>
            <a:ext cx="78840" cy="1137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6480" cy="117000"/>
          </a:xfrm>
          <a:prstGeom prst="rect">
            <a:avLst/>
          </a:prstGeom>
          <a:ln>
            <a:noFill/>
          </a:ln>
        </p:spPr>
      </p:pic>
      <p:pic>
        <p:nvPicPr>
          <p:cNvPr id="9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3480" cy="117000"/>
          </a:xfrm>
          <a:prstGeom prst="rect">
            <a:avLst/>
          </a:prstGeom>
          <a:ln>
            <a:noFill/>
          </a:ln>
        </p:spPr>
      </p:pic>
      <p:pic>
        <p:nvPicPr>
          <p:cNvPr id="9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4320" cy="113400"/>
          </a:xfrm>
          <a:prstGeom prst="rect">
            <a:avLst/>
          </a:prstGeom>
          <a:ln>
            <a:noFill/>
          </a:ln>
        </p:spPr>
      </p:pic>
      <p:pic>
        <p:nvPicPr>
          <p:cNvPr id="9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7200" cy="115200"/>
          </a:xfrm>
          <a:prstGeom prst="rect">
            <a:avLst/>
          </a:prstGeom>
          <a:ln>
            <a:noFill/>
          </a:ln>
        </p:spPr>
      </p:pic>
      <p:sp>
        <p:nvSpPr>
          <p:cNvPr id="96" name="CustomShape 3"/>
          <p:cNvSpPr/>
          <p:nvPr/>
        </p:nvSpPr>
        <p:spPr>
          <a:xfrm>
            <a:off x="4349880" y="80520"/>
            <a:ext cx="2750760" cy="88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ИЮЛЬ 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11840" algn="r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CustomShape 4"/>
          <p:cNvSpPr/>
          <p:nvPr/>
        </p:nvSpPr>
        <p:spPr>
          <a:xfrm>
            <a:off x="431640" y="8786520"/>
            <a:ext cx="5443560" cy="154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2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2000" b="1" strike="noStrike" spc="-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2000" b="1" strike="noStrike" spc="-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Красногвардейский район с.Плешаново ул.Мира д.18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8(35345)30073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Руководитель клиентской службы Колесникова Вера Петровна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CustomShape 5"/>
          <p:cNvSpPr/>
          <p:nvPr/>
        </p:nvSpPr>
        <p:spPr>
          <a:xfrm>
            <a:off x="2315160" y="8278560"/>
            <a:ext cx="4684320" cy="605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CustomShape 6"/>
          <p:cNvSpPr/>
          <p:nvPr/>
        </p:nvSpPr>
        <p:spPr>
          <a:xfrm>
            <a:off x="6123240" y="9273240"/>
            <a:ext cx="977400" cy="260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7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7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0" name="object 49"/>
          <p:cNvPicPr/>
          <p:nvPr/>
        </p:nvPicPr>
        <p:blipFill>
          <a:blip r:embed="rId8"/>
          <a:stretch/>
        </p:blipFill>
        <p:spPr>
          <a:xfrm>
            <a:off x="300960" y="185040"/>
            <a:ext cx="776160" cy="862200"/>
          </a:xfrm>
          <a:prstGeom prst="rect">
            <a:avLst/>
          </a:prstGeom>
          <a:ln>
            <a:noFill/>
          </a:ln>
        </p:spPr>
      </p:pic>
      <p:sp>
        <p:nvSpPr>
          <p:cNvPr id="101" name="CustomShape 7"/>
          <p:cNvSpPr/>
          <p:nvPr/>
        </p:nvSpPr>
        <p:spPr>
          <a:xfrm>
            <a:off x="6140520" y="9593640"/>
            <a:ext cx="858960" cy="84276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2" name="CustomShape 8"/>
          <p:cNvSpPr/>
          <p:nvPr/>
        </p:nvSpPr>
        <p:spPr>
          <a:xfrm>
            <a:off x="6433560" y="8786520"/>
            <a:ext cx="565920" cy="61416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03" name="object 48"/>
          <p:cNvPicPr/>
          <p:nvPr/>
        </p:nvPicPr>
        <p:blipFill>
          <a:blip r:embed="rId9"/>
          <a:stretch/>
        </p:blipFill>
        <p:spPr>
          <a:xfrm>
            <a:off x="6533280" y="8915400"/>
            <a:ext cx="466200" cy="430920"/>
          </a:xfrm>
          <a:prstGeom prst="rect">
            <a:avLst/>
          </a:prstGeom>
          <a:ln>
            <a:noFill/>
          </a:ln>
        </p:spPr>
      </p:pic>
      <p:pic>
        <p:nvPicPr>
          <p:cNvPr id="104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6360" cy="846360"/>
          </a:xfrm>
          <a:prstGeom prst="rect">
            <a:avLst/>
          </a:prstGeom>
          <a:ln>
            <a:noFill/>
          </a:ln>
        </p:spPr>
      </p:pic>
      <p:graphicFrame>
        <p:nvGraphicFramePr>
          <p:cNvPr id="105" name="Table 9"/>
          <p:cNvGraphicFramePr/>
          <p:nvPr>
            <p:extLst>
              <p:ext uri="{D42A27DB-BD31-4B8C-83A1-F6EECF244321}">
                <p14:modId xmlns:p14="http://schemas.microsoft.com/office/powerpoint/2010/main" val="1119040769"/>
              </p:ext>
            </p:extLst>
          </p:nvPr>
        </p:nvGraphicFramePr>
        <p:xfrm>
          <a:off x="644400" y="1349400"/>
          <a:ext cx="6897600" cy="6929160"/>
        </p:xfrm>
        <a:graphic>
          <a:graphicData uri="http://schemas.openxmlformats.org/drawingml/2006/table">
            <a:tbl>
              <a:tblPr/>
              <a:tblGrid>
                <a:gridCol w="855720"/>
                <a:gridCol w="4872600"/>
                <a:gridCol w="1169280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4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09.07.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14.07.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9.Помощь военнослужащим на СВО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10.Мастер-класс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«Кукла —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подружка, как символ дружбы народов России» (изготовление национальной куклы русская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и башкирская красавица)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(Руцкая Т.С.)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11.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Тренировка «Мудрость в движении» (тренер Березин К.В.)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11-00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12-30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44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15.07.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12.Помощь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СВО (изготовление сухого душа).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13.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Вебинар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 «Возможности МАХ». (проводит руководитель КС Колесникова В.П.).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61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16.07.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14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Школа здоровья  «Анемия» (врач терапевт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Ермошкина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Р.Р.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14-00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588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20.07.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21.07.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21.07.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15.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Помощь военнослужащим на СВО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16.Тренировка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«Мудрость в движении» (тренер Березин К.В.)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17.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День крещения Руси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: страницы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нашей истории. Встреча в Подольском краеведческом музее.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28.07.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18.Тренировка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«Мудрость в движении» (тренер Березин К.В)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837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28.07.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19.Лекция </a:t>
                      </a: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 формате ВКС:1.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Цивилизация России: уникальные черты и факторы исторического развития                         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19. Российская культура: искусство и традиции как инструмент объединения     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106" name="CustomShape 10"/>
          <p:cNvSpPr/>
          <p:nvPr/>
        </p:nvSpPr>
        <p:spPr>
          <a:xfrm>
            <a:off x="1201680" y="143700"/>
            <a:ext cx="3219840" cy="117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МУДРОСТЬ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 Красногвардейского 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</TotalTime>
  <Words>446</Words>
  <Application>Microsoft Office PowerPoint</Application>
  <PresentationFormat>Произвольный</PresentationFormat>
  <Paragraphs>120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Белова Юлия Викторовна</cp:lastModifiedBy>
  <cp:revision>143</cp:revision>
  <cp:lastPrinted>2025-12-05T14:47:26Z</cp:lastPrinted>
  <dcterms:created xsi:type="dcterms:W3CDTF">2025-11-06T11:20:25Z</dcterms:created>
  <dcterms:modified xsi:type="dcterms:W3CDTF">2026-06-29T05:48:08Z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