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>
            <a:noFill/>
          </a:ln>
        </p:spPr>
      </p:pic>
      <p:pic>
        <p:nvPicPr>
          <p:cNvPr id="3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7560" cy="12708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771480" y="8178120"/>
            <a:ext cx="88920" cy="1238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6560" cy="127080"/>
          </a:xfrm>
          <a:prstGeom prst="rect">
            <a:avLst/>
          </a:prstGeom>
          <a:ln>
            <a:noFill/>
          </a:ln>
        </p:spPr>
      </p:pic>
      <p:pic>
        <p:nvPicPr>
          <p:cNvPr id="4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3560" cy="127080"/>
          </a:xfrm>
          <a:prstGeom prst="rect">
            <a:avLst/>
          </a:prstGeom>
          <a:ln>
            <a:noFill/>
          </a:ln>
        </p:spPr>
      </p:pic>
      <p:pic>
        <p:nvPicPr>
          <p:cNvPr id="4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4400" cy="123480"/>
          </a:xfrm>
          <a:prstGeom prst="rect">
            <a:avLst/>
          </a:prstGeom>
          <a:ln>
            <a:noFill/>
          </a:ln>
        </p:spPr>
      </p:pic>
      <p:pic>
        <p:nvPicPr>
          <p:cNvPr id="4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7280" cy="12528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4625280" y="316800"/>
            <a:ext cx="2820960" cy="144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МАРТ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6123240" y="8786520"/>
            <a:ext cx="987480" cy="75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5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3760" cy="951480"/>
          </a:xfrm>
          <a:prstGeom prst="rect">
            <a:avLst/>
          </a:prstGeom>
          <a:ln>
            <a:noFill/>
          </a:ln>
        </p:spPr>
      </p:pic>
      <p:graphicFrame>
        <p:nvGraphicFramePr>
          <p:cNvPr id="46" name="Table 4"/>
          <p:cNvGraphicFramePr/>
          <p:nvPr>
            <p:extLst>
              <p:ext uri="{D42A27DB-BD31-4B8C-83A1-F6EECF244321}">
                <p14:modId xmlns:p14="http://schemas.microsoft.com/office/powerpoint/2010/main" val="3634263334"/>
              </p:ext>
            </p:extLst>
          </p:nvPr>
        </p:nvGraphicFramePr>
        <p:xfrm>
          <a:off x="512280" y="2250356"/>
          <a:ext cx="6789600" cy="8191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3051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02.03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СВО ( Мастер класс по изготовлению сухих душей).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2.Обучающий семинар «Возможности сетевого месcенджера MAX».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                                                     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04.03.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Праздничное мероприятие посвященное к 8 марта «Весна в «Мудрости»: цветы и комплименты.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06.03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1.Праздничное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 посвященное к 8 марта с членами семей погибших на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СВО (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рамках реализации Всероссийской акции «Вам,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Любимые!»)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СВО ( изготовление сухих душей и фасовка чая для военнослужащих на СВО).              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+mn-ea"/>
                        </a:rPr>
                        <a:t>1.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Онлайн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лекция «В здравом уме и твердой памяти: практики для активного долголетия».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СВО ( изготовление заготовок свечей и фасовка чая для военнослужащих на СВО).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18.03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Помощь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СВО ( изготовление заготовок свечей и фасовка чая для военнослужащих на СВО).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7" name="CustomShape 5"/>
          <p:cNvSpPr/>
          <p:nvPr/>
        </p:nvSpPr>
        <p:spPr>
          <a:xfrm>
            <a:off x="1393920" y="316800"/>
            <a:ext cx="3229920" cy="11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«МУДРОСТЬ» Красногвардейского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object 33"/>
          <p:cNvPicPr/>
          <p:nvPr/>
        </p:nvPicPr>
        <p:blipFill>
          <a:blip r:embed="rId2"/>
          <a:stretch/>
        </p:blipFill>
        <p:spPr>
          <a:xfrm>
            <a:off x="3661200" y="30240"/>
            <a:ext cx="3714480" cy="1652760"/>
          </a:xfrm>
          <a:prstGeom prst="rect">
            <a:avLst/>
          </a:prstGeom>
          <a:ln>
            <a:noFill/>
          </a:ln>
        </p:spPr>
      </p:pic>
      <p:sp>
        <p:nvSpPr>
          <p:cNvPr id="49" name="CustomShape 1"/>
          <p:cNvSpPr/>
          <p:nvPr/>
        </p:nvSpPr>
        <p:spPr>
          <a:xfrm>
            <a:off x="59760" y="6958800"/>
            <a:ext cx="7340040" cy="3578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7560" cy="127080"/>
          </a:xfrm>
          <a:prstGeom prst="rect">
            <a:avLst/>
          </a:prstGeom>
          <a:ln>
            <a:noFill/>
          </a:ln>
        </p:spPr>
      </p:pic>
      <p:sp>
        <p:nvSpPr>
          <p:cNvPr id="51" name="CustomShape 2"/>
          <p:cNvSpPr/>
          <p:nvPr/>
        </p:nvSpPr>
        <p:spPr>
          <a:xfrm>
            <a:off x="771480" y="8178120"/>
            <a:ext cx="88920" cy="1238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6560" cy="127080"/>
          </a:xfrm>
          <a:prstGeom prst="rect">
            <a:avLst/>
          </a:prstGeom>
          <a:ln>
            <a:noFill/>
          </a:ln>
        </p:spPr>
      </p:pic>
      <p:pic>
        <p:nvPicPr>
          <p:cNvPr id="5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3560" cy="127080"/>
          </a:xfrm>
          <a:prstGeom prst="rect">
            <a:avLst/>
          </a:prstGeom>
          <a:ln>
            <a:noFill/>
          </a:ln>
        </p:spPr>
      </p:pic>
      <p:pic>
        <p:nvPicPr>
          <p:cNvPr id="5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4400" cy="123480"/>
          </a:xfrm>
          <a:prstGeom prst="rect">
            <a:avLst/>
          </a:prstGeom>
          <a:ln>
            <a:noFill/>
          </a:ln>
        </p:spPr>
      </p:pic>
      <p:pic>
        <p:nvPicPr>
          <p:cNvPr id="5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7280" cy="125280"/>
          </a:xfrm>
          <a:prstGeom prst="rect">
            <a:avLst/>
          </a:prstGeom>
          <a:ln>
            <a:noFill/>
          </a:ln>
        </p:spPr>
      </p:pic>
      <p:sp>
        <p:nvSpPr>
          <p:cNvPr id="56" name="CustomShape 3"/>
          <p:cNvSpPr/>
          <p:nvPr/>
        </p:nvSpPr>
        <p:spPr>
          <a:xfrm>
            <a:off x="4614840" y="316800"/>
            <a:ext cx="2760840" cy="114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МАРТ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1920" algn="r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4"/>
          <p:cNvSpPr/>
          <p:nvPr/>
        </p:nvSpPr>
        <p:spPr>
          <a:xfrm>
            <a:off x="547920" y="8400240"/>
            <a:ext cx="5108400" cy="213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9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9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Красногвардейский район с.Плешаново ул.Мира д.18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8(35345)30073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Руководитель клиентской службы Колесникова Вера Петровна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3504960" y="7243920"/>
            <a:ext cx="3628800" cy="108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2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6"/>
          <p:cNvSpPr/>
          <p:nvPr/>
        </p:nvSpPr>
        <p:spPr>
          <a:xfrm>
            <a:off x="6123240" y="8786520"/>
            <a:ext cx="987480" cy="75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5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0" name="object 49"/>
          <p:cNvPicPr/>
          <p:nvPr/>
        </p:nvPicPr>
        <p:blipFill>
          <a:blip r:embed="rId8"/>
          <a:stretch/>
        </p:blipFill>
        <p:spPr>
          <a:xfrm>
            <a:off x="304920" y="677160"/>
            <a:ext cx="1000440" cy="951480"/>
          </a:xfrm>
          <a:prstGeom prst="rect">
            <a:avLst/>
          </a:prstGeom>
          <a:ln>
            <a:noFill/>
          </a:ln>
        </p:spPr>
      </p:pic>
      <p:sp>
        <p:nvSpPr>
          <p:cNvPr id="61" name="CustomShape 7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8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3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5800" cy="57096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9"/>
          <p:cNvGraphicFramePr/>
          <p:nvPr>
            <p:extLst>
              <p:ext uri="{D42A27DB-BD31-4B8C-83A1-F6EECF244321}">
                <p14:modId xmlns:p14="http://schemas.microsoft.com/office/powerpoint/2010/main" val="1031376958"/>
              </p:ext>
            </p:extLst>
          </p:nvPr>
        </p:nvGraphicFramePr>
        <p:xfrm>
          <a:off x="498960" y="2102760"/>
          <a:ext cx="6789600" cy="4976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19.03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1.Лекция: «Школа артериальной гипертонии»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Представитель:  Ермошкина Р.Р.                               2.Обучающий семинар «Возможности сетевого месcенджера MAX».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23.03.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Мастер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класс  «Творим добро вместе: год единства»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26.03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Мастер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класс «Творим добро вместе: год единства»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31.03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Мастер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класс «Молодость каждый день»          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30.03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1.Помощь СВО ( изготовление сухих душей и фасовка чая для военнослужащих на СВО).         2.Консультация по вопросам пенсионного обеспечения                   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66" name="CustomShape 10"/>
          <p:cNvSpPr/>
          <p:nvPr/>
        </p:nvSpPr>
        <p:spPr>
          <a:xfrm>
            <a:off x="1383480" y="677160"/>
            <a:ext cx="3229920" cy="11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МУДРОСТЬ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Красногвардейского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310</Words>
  <Application>Microsoft Office PowerPoint</Application>
  <PresentationFormat>Произвольный</PresentationFormat>
  <Paragraphs>63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60</cp:revision>
  <cp:lastPrinted>2025-12-05T14:47:26Z</cp:lastPrinted>
  <dcterms:created xsi:type="dcterms:W3CDTF">2025-11-06T11:20:25Z</dcterms:created>
  <dcterms:modified xsi:type="dcterms:W3CDTF">2026-02-27T06:00:11Z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